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5" r:id="rId5"/>
    <p:sldMasterId id="2147483660" r:id="rId6"/>
    <p:sldMasterId id="2147483685" r:id="rId7"/>
    <p:sldMasterId id="2147483698" r:id="rId8"/>
    <p:sldMasterId id="2147483710" r:id="rId9"/>
    <p:sldMasterId id="2147483720" r:id="rId10"/>
  </p:sldMasterIdLst>
  <p:notesMasterIdLst>
    <p:notesMasterId r:id="rId52"/>
  </p:notesMasterIdLst>
  <p:sldIdLst>
    <p:sldId id="321" r:id="rId11"/>
    <p:sldId id="272" r:id="rId12"/>
    <p:sldId id="323" r:id="rId13"/>
    <p:sldId id="258" r:id="rId14"/>
    <p:sldId id="319" r:id="rId15"/>
    <p:sldId id="259" r:id="rId16"/>
    <p:sldId id="324" r:id="rId17"/>
    <p:sldId id="260" r:id="rId18"/>
    <p:sldId id="268" r:id="rId19"/>
    <p:sldId id="263" r:id="rId20"/>
    <p:sldId id="325" r:id="rId21"/>
    <p:sldId id="305" r:id="rId22"/>
    <p:sldId id="306" r:id="rId23"/>
    <p:sldId id="301" r:id="rId24"/>
    <p:sldId id="326" r:id="rId25"/>
    <p:sldId id="265" r:id="rId26"/>
    <p:sldId id="328" r:id="rId27"/>
    <p:sldId id="329" r:id="rId28"/>
    <p:sldId id="277" r:id="rId29"/>
    <p:sldId id="327" r:id="rId30"/>
    <p:sldId id="330" r:id="rId31"/>
    <p:sldId id="276" r:id="rId32"/>
    <p:sldId id="331" r:id="rId33"/>
    <p:sldId id="333" r:id="rId34"/>
    <p:sldId id="332" r:id="rId35"/>
    <p:sldId id="334" r:id="rId36"/>
    <p:sldId id="290" r:id="rId37"/>
    <p:sldId id="318" r:id="rId38"/>
    <p:sldId id="288" r:id="rId39"/>
    <p:sldId id="317" r:id="rId40"/>
    <p:sldId id="286" r:id="rId41"/>
    <p:sldId id="316" r:id="rId42"/>
    <p:sldId id="295" r:id="rId43"/>
    <p:sldId id="296" r:id="rId44"/>
    <p:sldId id="320" r:id="rId45"/>
    <p:sldId id="303" r:id="rId46"/>
    <p:sldId id="304" r:id="rId47"/>
    <p:sldId id="274" r:id="rId48"/>
    <p:sldId id="300" r:id="rId49"/>
    <p:sldId id="309" r:id="rId50"/>
    <p:sldId id="270" r:id="rId5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5352" autoAdjust="0"/>
  </p:normalViewPr>
  <p:slideViewPr>
    <p:cSldViewPr snapToGrid="0">
      <p:cViewPr varScale="1">
        <p:scale>
          <a:sx n="89" d="100"/>
          <a:sy n="89" d="100"/>
        </p:scale>
        <p:origin x="833" y="8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C1ACA-EFB2-CC42-8A06-81F47786C632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AF627-2D62-014F-909D-0890D186AF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01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AF627-2D62-014F-909D-0890D186AF6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29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AF627-2D62-014F-909D-0890D186AF6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44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AF627-2D62-014F-909D-0890D186AF6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0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AF627-2D62-014F-909D-0890D186AF6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31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AF627-2D62-014F-909D-0890D186AF69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03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9DDE9-A3E6-B16A-1543-AD29CF33E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075C63-02D1-88BD-FF2B-91AAC8F31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999980-A8AF-152D-8786-2F70ECFA5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D6568E-5ED5-5159-3DDB-8BFE9C2A1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AF627-2D62-014F-909D-0890D186AF69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83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D1B19-C6F6-54A0-74CB-26C43A1B0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0F8BF38-3434-9DD4-41FD-A233F3273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EA93A4-A7BE-E0ED-BF69-070CBF045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358B8D-4008-90F7-81A5-19B05EDCF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17340-1899-4619-B194-C8BC1932FB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3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6D5D1FA1-3F31-80B1-A664-EE4B55E2B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751" y="2325490"/>
            <a:ext cx="5964599" cy="8637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C39B34F-7733-A05A-83BB-7BABA5804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160" y="3276600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7B16873F-6F59-6404-9BCB-E13B99350E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6563" y="6356350"/>
            <a:ext cx="1601787" cy="2174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1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217999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ite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142FEDF1-2B74-7B0E-CEE0-D34BF96BEF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10956925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42BDA79F-3B57-336A-01E1-FFBAC7880D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554110"/>
            <a:ext cx="10956925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6586BA6F-36EF-8C51-7B06-4A826487CC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743199"/>
            <a:ext cx="5226050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zweispaltiger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527FE6BE-B34D-60DD-0C93-C33DC4D8EC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4283" y="2743199"/>
            <a:ext cx="5226050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Aptos" panose="020B0004020202020204" pitchFamily="34" charset="0"/>
              </a:defRPr>
            </a:lvl1pPr>
          </a:lstStyle>
          <a:p>
            <a:r>
              <a:rPr lang="de-DE" dirty="0">
                <a:effectLst/>
              </a:rPr>
              <a:t>Et a </a:t>
            </a:r>
            <a:r>
              <a:rPr lang="de-DE" dirty="0" err="1">
                <a:effectLst/>
              </a:rPr>
              <a:t>dolorep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parum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saperum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endeliqui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ulparup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taspele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secae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niendam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debit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sumet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</a:t>
            </a:r>
            <a:r>
              <a:rPr lang="de-DE" dirty="0">
                <a:effectLst/>
              </a:rPr>
              <a:t> in </a:t>
            </a:r>
            <a:r>
              <a:rPr lang="de-DE" dirty="0" err="1">
                <a:effectLst/>
              </a:rPr>
              <a:t>cust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doluptam</a:t>
            </a:r>
            <a:r>
              <a:rPr lang="de-DE" dirty="0">
                <a:effectLst/>
              </a:rPr>
              <a:t> , </a:t>
            </a:r>
            <a:r>
              <a:rPr lang="de-DE" dirty="0" err="1">
                <a:effectLst/>
              </a:rPr>
              <a:t>conserat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quiscil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ipiduciur</a:t>
            </a:r>
            <a:r>
              <a:rPr lang="de-DE" dirty="0">
                <a:effectLst/>
              </a:rPr>
              <a:t>?</a:t>
            </a:r>
          </a:p>
          <a:p>
            <a:r>
              <a:rPr lang="de-DE" dirty="0">
                <a:effectLst/>
              </a:rPr>
              <a:t>Es </a:t>
            </a:r>
            <a:r>
              <a:rPr lang="de-DE" dirty="0" err="1">
                <a:effectLst/>
              </a:rPr>
              <a:t>sant</a:t>
            </a:r>
            <a:r>
              <a:rPr lang="de-DE" dirty="0">
                <a:effectLst/>
              </a:rPr>
              <a:t> es </a:t>
            </a:r>
            <a:r>
              <a:rPr lang="de-DE" dirty="0" err="1">
                <a:effectLst/>
              </a:rPr>
              <a:t>doloreh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entusam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haria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inum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minitioneces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nonsequiam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aceperciae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Nem</a:t>
            </a:r>
            <a:r>
              <a:rPr lang="de-DE" dirty="0">
                <a:effectLst/>
              </a:rPr>
              <a:t> int.</a:t>
            </a:r>
          </a:p>
          <a:p>
            <a:r>
              <a:rPr lang="de-DE" dirty="0" err="1">
                <a:effectLst/>
              </a:rPr>
              <a:t>Unto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andicieniet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omniaturibus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vendam</a:t>
            </a:r>
            <a:r>
              <a:rPr lang="de-DE" dirty="0">
                <a:effectLst/>
              </a:rPr>
              <a:t> am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fuga</a:t>
            </a:r>
            <a:r>
              <a:rPr lang="de-DE" dirty="0">
                <a:effectLst/>
              </a:rPr>
              <a:t>. Event. </a:t>
            </a:r>
            <a:r>
              <a:rPr lang="de-DE" dirty="0" err="1">
                <a:effectLst/>
              </a:rPr>
              <a:t>Cestota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similique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accatur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vendunt</a:t>
            </a:r>
            <a:r>
              <a:rPr lang="de-D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16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76170" y="2046892"/>
            <a:ext cx="3110039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Hier kann ein Bild </a:t>
            </a:r>
            <a:br>
              <a:rPr lang="de-DE"/>
            </a:br>
            <a:r>
              <a:rPr lang="de-DE"/>
              <a:t>eingefügt werden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DEAE6B-05E9-F3F5-C992-C61B10F1A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10956925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C1A4552A-9542-3A75-0176-373748BD6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143000"/>
            <a:ext cx="10956925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DDD602B1-4300-7746-80CC-413B4112B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29" y="2054831"/>
            <a:ext cx="7357299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33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6519" y="454778"/>
            <a:ext cx="4149397" cy="548564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Hier kann ein Bild </a:t>
            </a:r>
            <a:br>
              <a:rPr lang="de-DE"/>
            </a:br>
            <a:r>
              <a:rPr lang="de-DE"/>
              <a:t>eingefügt werden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7A0FA298-C9D0-8B79-727E-4649C303BA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6299055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796478BF-4558-77FC-8A89-34BC5B680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554110"/>
            <a:ext cx="6299055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32A661E9-FFF5-5C62-DDA2-BF285CC88C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743200"/>
            <a:ext cx="6292388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08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8495" y="2046891"/>
            <a:ext cx="6562794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Hier kann ein Bild </a:t>
            </a:r>
            <a:br>
              <a:rPr lang="de-DE"/>
            </a:br>
            <a:r>
              <a:rPr lang="de-DE"/>
              <a:t>eingefügt werden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0E717E64-EAB0-EA0E-D67C-9C5586316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10956925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70D8DBF-0FD6-338E-82C2-178713288D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143000"/>
            <a:ext cx="10956925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E4EC0E6E-4E48-1C3C-A283-6A0D811C68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363" y="2054829"/>
            <a:ext cx="3896289" cy="3893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63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quadt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646" y="469001"/>
            <a:ext cx="5480990" cy="547936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Hier kann ein Bild </a:t>
            </a:r>
            <a:br>
              <a:rPr lang="de-DE"/>
            </a:br>
            <a:r>
              <a:rPr lang="de-DE"/>
              <a:t>eingefügt werden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BA3A1A4-DF5B-AC65-D942-DAAF5674A2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4" y="454025"/>
            <a:ext cx="4978702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3F0EF3B7-06C4-1BB2-65DC-D39B6665ED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4" y="1554110"/>
            <a:ext cx="4978702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7FD8AC8C-3F28-5350-F83E-34B293B243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364" y="2743198"/>
            <a:ext cx="4978702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9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84EAFE-8B89-EBD7-F25D-88CFFA17A2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417139"/>
            <a:ext cx="10950258" cy="3567101"/>
          </a:xfrm>
          <a:prstGeom prst="rect">
            <a:avLst/>
          </a:prstGeom>
        </p:spPr>
        <p:txBody>
          <a:bodyPr numCol="2" spcCol="18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Aptos" panose="020B0004020202020204" pitchFamily="34" charset="0"/>
              </a:defRPr>
            </a:lvl1pPr>
          </a:lstStyle>
          <a:p>
            <a:r>
              <a:rPr lang="de-DE" sz="1400" b="0" i="0" dirty="0">
                <a:latin typeface="Aptos" panose="020B0004020202020204" pitchFamily="34" charset="0"/>
              </a:rPr>
              <a:t>Hier steht ein langer zweispaltiger Text.</a:t>
            </a:r>
          </a:p>
          <a:p>
            <a:endParaRPr lang="de-DE" sz="1400" b="0" i="0" dirty="0">
              <a:latin typeface="Aptos" panose="020B0004020202020204" pitchFamily="34" charset="0"/>
            </a:endParaRPr>
          </a:p>
          <a:p>
            <a:r>
              <a:rPr lang="de-DE" sz="1400" b="0" i="0" dirty="0" err="1">
                <a:latin typeface="Aptos" panose="020B0004020202020204" pitchFamily="34" charset="0"/>
              </a:rPr>
              <a:t>Lorem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ipsum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amet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consetetur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sadipscing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elitr</a:t>
            </a:r>
            <a:r>
              <a:rPr lang="de-DE" sz="1400" b="0" i="0" dirty="0">
                <a:latin typeface="Aptos" panose="020B0004020202020204" pitchFamily="34" charset="0"/>
              </a:rPr>
              <a:t>, sed </a:t>
            </a:r>
            <a:r>
              <a:rPr lang="de-DE" sz="1400" b="0" i="0" dirty="0" err="1">
                <a:latin typeface="Aptos" panose="020B0004020202020204" pitchFamily="34" charset="0"/>
              </a:rPr>
              <a:t>diam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nonumy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eirmod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tempor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invidunt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ut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labore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dolore</a:t>
            </a:r>
            <a:r>
              <a:rPr lang="de-DE" sz="1400" b="0" i="0" dirty="0">
                <a:latin typeface="Aptos" panose="020B0004020202020204" pitchFamily="34" charset="0"/>
              </a:rPr>
              <a:t> magna </a:t>
            </a:r>
            <a:r>
              <a:rPr lang="de-DE" sz="1400" b="0" i="0" dirty="0" err="1">
                <a:latin typeface="Aptos" panose="020B0004020202020204" pitchFamily="34" charset="0"/>
              </a:rPr>
              <a:t>aliquyam</a:t>
            </a:r>
            <a:r>
              <a:rPr lang="de-DE" sz="1400" b="0" i="0" dirty="0">
                <a:latin typeface="Aptos" panose="020B0004020202020204" pitchFamily="34" charset="0"/>
              </a:rPr>
              <a:t> erat, sed </a:t>
            </a:r>
            <a:r>
              <a:rPr lang="de-DE" sz="1400" b="0" i="0" dirty="0" err="1">
                <a:latin typeface="Aptos" panose="020B0004020202020204" pitchFamily="34" charset="0"/>
              </a:rPr>
              <a:t>diam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voluptua</a:t>
            </a:r>
            <a:r>
              <a:rPr lang="de-DE" sz="1400" b="0" i="0" dirty="0">
                <a:latin typeface="Aptos" panose="020B0004020202020204" pitchFamily="34" charset="0"/>
              </a:rPr>
              <a:t>. At </a:t>
            </a:r>
            <a:r>
              <a:rPr lang="de-DE" sz="1400" b="0" i="0" dirty="0" err="1">
                <a:latin typeface="Aptos" panose="020B0004020202020204" pitchFamily="34" charset="0"/>
              </a:rPr>
              <a:t>vero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eos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accusam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justo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duo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dolores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ea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rebum</a:t>
            </a:r>
            <a:r>
              <a:rPr lang="de-DE" sz="1400" b="0" i="0" dirty="0">
                <a:latin typeface="Aptos" panose="020B0004020202020204" pitchFamily="34" charset="0"/>
              </a:rPr>
              <a:t>. Stet </a:t>
            </a:r>
            <a:r>
              <a:rPr lang="de-DE" sz="1400" b="0" i="0" dirty="0" err="1">
                <a:latin typeface="Aptos" panose="020B0004020202020204" pitchFamily="34" charset="0"/>
              </a:rPr>
              <a:t>clita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kasd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gubergren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no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sea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takimata</a:t>
            </a:r>
            <a:r>
              <a:rPr lang="de-DE" sz="1400" b="0" i="0" dirty="0">
                <a:latin typeface="Aptos" panose="020B0004020202020204" pitchFamily="34" charset="0"/>
              </a:rPr>
              <a:t> sanctus </a:t>
            </a:r>
            <a:r>
              <a:rPr lang="de-DE" sz="1400" b="0" i="0" dirty="0" err="1">
                <a:latin typeface="Aptos" panose="020B0004020202020204" pitchFamily="34" charset="0"/>
              </a:rPr>
              <a:t>est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Lorem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ipsum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amet</a:t>
            </a:r>
            <a:r>
              <a:rPr lang="de-DE" sz="1400" b="0" i="0" dirty="0">
                <a:latin typeface="Aptos" panose="020B0004020202020204" pitchFamily="34" charset="0"/>
              </a:rPr>
              <a:t>. </a:t>
            </a:r>
            <a:r>
              <a:rPr lang="de-DE" sz="1400" b="0" i="0" dirty="0" err="1">
                <a:latin typeface="Aptos" panose="020B0004020202020204" pitchFamily="34" charset="0"/>
              </a:rPr>
              <a:t>Lorem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ipsum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amet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consetetur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sadipscing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elitr</a:t>
            </a:r>
            <a:r>
              <a:rPr lang="de-DE" sz="1400" b="0" i="0" dirty="0">
                <a:latin typeface="Aptos" panose="020B0004020202020204" pitchFamily="34" charset="0"/>
              </a:rPr>
              <a:t>, sed </a:t>
            </a:r>
            <a:r>
              <a:rPr lang="de-DE" sz="1400" b="0" i="0" dirty="0" err="1">
                <a:latin typeface="Aptos" panose="020B0004020202020204" pitchFamily="34" charset="0"/>
              </a:rPr>
              <a:t>diam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nonumy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eirmod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tempor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invidunt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ut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labore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dolore</a:t>
            </a:r>
            <a:r>
              <a:rPr lang="de-DE" sz="1400" b="0" i="0" dirty="0">
                <a:latin typeface="Aptos" panose="020B0004020202020204" pitchFamily="34" charset="0"/>
              </a:rPr>
              <a:t> magna </a:t>
            </a:r>
            <a:r>
              <a:rPr lang="de-DE" sz="1400" b="0" i="0" dirty="0" err="1">
                <a:latin typeface="Aptos" panose="020B0004020202020204" pitchFamily="34" charset="0"/>
              </a:rPr>
              <a:t>aliquyam</a:t>
            </a:r>
            <a:r>
              <a:rPr lang="de-DE" sz="1400" b="0" i="0" dirty="0">
                <a:latin typeface="Aptos" panose="020B0004020202020204" pitchFamily="34" charset="0"/>
              </a:rPr>
              <a:t> erat, sed </a:t>
            </a:r>
            <a:r>
              <a:rPr lang="de-DE" sz="1400" b="0" i="0" dirty="0" err="1">
                <a:latin typeface="Aptos" panose="020B0004020202020204" pitchFamily="34" charset="0"/>
              </a:rPr>
              <a:t>diam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voluptua</a:t>
            </a:r>
            <a:r>
              <a:rPr lang="de-DE" sz="1400" b="0" i="0" dirty="0">
                <a:latin typeface="Aptos" panose="020B0004020202020204" pitchFamily="34" charset="0"/>
              </a:rPr>
              <a:t>. At </a:t>
            </a:r>
            <a:r>
              <a:rPr lang="de-DE" sz="1400" b="0" i="0" dirty="0" err="1">
                <a:latin typeface="Aptos" panose="020B0004020202020204" pitchFamily="34" charset="0"/>
              </a:rPr>
              <a:t>vero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eos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accusam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justo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duo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dolores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ea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rebum</a:t>
            </a:r>
            <a:r>
              <a:rPr lang="de-DE" sz="1400" b="0" i="0" dirty="0">
                <a:latin typeface="Aptos" panose="020B0004020202020204" pitchFamily="34" charset="0"/>
              </a:rPr>
              <a:t>. Stet </a:t>
            </a:r>
            <a:r>
              <a:rPr lang="de-DE" sz="1400" b="0" i="0" dirty="0" err="1">
                <a:latin typeface="Aptos" panose="020B0004020202020204" pitchFamily="34" charset="0"/>
              </a:rPr>
              <a:t>clita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kasd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gubergren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no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sea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takimata</a:t>
            </a:r>
            <a:r>
              <a:rPr lang="de-DE" sz="1400" b="0" i="0" dirty="0">
                <a:latin typeface="Aptos" panose="020B0004020202020204" pitchFamily="34" charset="0"/>
              </a:rPr>
              <a:t> sanctus </a:t>
            </a:r>
            <a:r>
              <a:rPr lang="de-DE" sz="1400" b="0" i="0" dirty="0" err="1">
                <a:latin typeface="Aptos" panose="020B0004020202020204" pitchFamily="34" charset="0"/>
              </a:rPr>
              <a:t>est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Lorem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ipsum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amet</a:t>
            </a:r>
            <a:r>
              <a:rPr lang="de-DE" sz="1400" b="0" i="0" dirty="0">
                <a:latin typeface="Aptos" panose="020B0004020202020204" pitchFamily="34" charset="0"/>
              </a:rPr>
              <a:t>. </a:t>
            </a:r>
            <a:r>
              <a:rPr lang="de-DE" sz="1400" b="0" i="0" dirty="0" err="1">
                <a:latin typeface="Aptos" panose="020B0004020202020204" pitchFamily="34" charset="0"/>
              </a:rPr>
              <a:t>Lorem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ipsum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amet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consetetur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sadipscing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elitr</a:t>
            </a:r>
            <a:r>
              <a:rPr lang="de-DE" sz="1400" b="0" i="0" dirty="0">
                <a:latin typeface="Aptos" panose="020B0004020202020204" pitchFamily="34" charset="0"/>
              </a:rPr>
              <a:t>, sed </a:t>
            </a:r>
            <a:r>
              <a:rPr lang="de-DE" sz="1400" b="0" i="0" dirty="0" err="1">
                <a:latin typeface="Aptos" panose="020B0004020202020204" pitchFamily="34" charset="0"/>
              </a:rPr>
              <a:t>diam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nonumy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eirmod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tempor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invidunt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ut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labore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dolore</a:t>
            </a:r>
            <a:r>
              <a:rPr lang="de-DE" sz="1400" b="0" i="0" dirty="0">
                <a:latin typeface="Aptos" panose="020B0004020202020204" pitchFamily="34" charset="0"/>
              </a:rPr>
              <a:t> magna </a:t>
            </a:r>
            <a:r>
              <a:rPr lang="de-DE" sz="1400" b="0" i="0" dirty="0" err="1">
                <a:latin typeface="Aptos" panose="020B0004020202020204" pitchFamily="34" charset="0"/>
              </a:rPr>
              <a:t>aliquyam</a:t>
            </a:r>
            <a:r>
              <a:rPr lang="de-DE" sz="1400" b="0" i="0" dirty="0">
                <a:latin typeface="Aptos" panose="020B0004020202020204" pitchFamily="34" charset="0"/>
              </a:rPr>
              <a:t> erat, sed </a:t>
            </a:r>
            <a:r>
              <a:rPr lang="de-DE" sz="1400" b="0" i="0" dirty="0" err="1">
                <a:latin typeface="Aptos" panose="020B0004020202020204" pitchFamily="34" charset="0"/>
              </a:rPr>
              <a:t>diam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voluptua</a:t>
            </a:r>
            <a:r>
              <a:rPr lang="de-DE" sz="1400" b="0" i="0" dirty="0">
                <a:latin typeface="Aptos" panose="020B0004020202020204" pitchFamily="34" charset="0"/>
              </a:rPr>
              <a:t>. At </a:t>
            </a:r>
            <a:r>
              <a:rPr lang="de-DE" sz="1400" b="0" i="0" dirty="0" err="1">
                <a:latin typeface="Aptos" panose="020B0004020202020204" pitchFamily="34" charset="0"/>
              </a:rPr>
              <a:t>vero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eos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accusam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justo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duo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dolores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ea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rebum</a:t>
            </a:r>
            <a:r>
              <a:rPr lang="de-DE" sz="1400" b="0" i="0" dirty="0">
                <a:latin typeface="Aptos" panose="020B0004020202020204" pitchFamily="34" charset="0"/>
              </a:rPr>
              <a:t>. Stet </a:t>
            </a:r>
            <a:r>
              <a:rPr lang="de-DE" sz="1400" b="0" i="0" dirty="0" err="1">
                <a:latin typeface="Aptos" panose="020B0004020202020204" pitchFamily="34" charset="0"/>
              </a:rPr>
              <a:t>clita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kasd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gubergren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no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sea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takimata</a:t>
            </a:r>
            <a:r>
              <a:rPr lang="de-DE" sz="1400" b="0" i="0" dirty="0">
                <a:latin typeface="Aptos" panose="020B0004020202020204" pitchFamily="34" charset="0"/>
              </a:rPr>
              <a:t> sanctus </a:t>
            </a:r>
            <a:r>
              <a:rPr lang="de-DE" sz="1400" b="0" i="0" dirty="0" err="1">
                <a:latin typeface="Aptos" panose="020B0004020202020204" pitchFamily="34" charset="0"/>
              </a:rPr>
              <a:t>est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Lorem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ipsum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amet</a:t>
            </a:r>
            <a:r>
              <a:rPr lang="de-DE" sz="1400" b="0" i="0" dirty="0">
                <a:latin typeface="Aptos" panose="020B0004020202020204" pitchFamily="34" charset="0"/>
              </a:rPr>
              <a:t>. Nobis </a:t>
            </a:r>
            <a:r>
              <a:rPr lang="de-DE" sz="1400" b="0" i="0" dirty="0" err="1">
                <a:latin typeface="Aptos" panose="020B0004020202020204" pitchFamily="34" charset="0"/>
              </a:rPr>
              <a:t>eleifend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option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congue</a:t>
            </a:r>
            <a:r>
              <a:rPr lang="de-DE" sz="1400" b="0" i="0" dirty="0">
                <a:latin typeface="Aptos" panose="020B0004020202020204" pitchFamily="34" charset="0"/>
              </a:rPr>
              <a:t> nihil </a:t>
            </a:r>
            <a:r>
              <a:rPr lang="de-DE" sz="1400" b="0" i="0" dirty="0" err="1">
                <a:latin typeface="Aptos" panose="020B0004020202020204" pitchFamily="34" charset="0"/>
              </a:rPr>
              <a:t>imperdiet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doming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id</a:t>
            </a:r>
            <a:r>
              <a:rPr lang="de-DE" sz="1400" b="0" i="0" dirty="0">
                <a:latin typeface="Aptos" panose="020B0004020202020204" pitchFamily="34" charset="0"/>
              </a:rPr>
              <a:t> quod </a:t>
            </a:r>
            <a:r>
              <a:rPr lang="de-DE" sz="1400" b="0" i="0" dirty="0" err="1">
                <a:latin typeface="Aptos" panose="020B0004020202020204" pitchFamily="34" charset="0"/>
              </a:rPr>
              <a:t>mazim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placerat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facer</a:t>
            </a:r>
            <a:r>
              <a:rPr lang="de-DE" sz="1400" b="0" i="0" dirty="0">
                <a:latin typeface="Aptos" panose="020B0004020202020204" pitchFamily="34" charset="0"/>
              </a:rPr>
              <a:t>. </a:t>
            </a:r>
            <a:r>
              <a:rPr lang="de-DE" sz="1400" b="0" i="0" dirty="0" err="1">
                <a:latin typeface="Aptos" panose="020B0004020202020204" pitchFamily="34" charset="0"/>
              </a:rPr>
              <a:t>molestie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consequat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vel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illum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eu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feugiat</a:t>
            </a:r>
            <a:r>
              <a:rPr lang="de-DE" sz="1400" b="0" i="0" dirty="0">
                <a:latin typeface="Aptos" panose="020B0004020202020204" pitchFamily="34" charset="0"/>
              </a:rPr>
              <a:t> nulla </a:t>
            </a:r>
            <a:r>
              <a:rPr lang="de-DE" sz="1400" b="0" i="0" dirty="0" err="1">
                <a:latin typeface="Aptos" panose="020B0004020202020204" pitchFamily="34" charset="0"/>
              </a:rPr>
              <a:t>facilisis</a:t>
            </a:r>
            <a:r>
              <a:rPr lang="de-DE" sz="1400" b="0" i="0" dirty="0">
                <a:latin typeface="Aptos" panose="020B0004020202020204" pitchFamily="34" charset="0"/>
              </a:rPr>
              <a:t> at </a:t>
            </a:r>
            <a:r>
              <a:rPr lang="de-DE" sz="1400" b="0" i="0" dirty="0" err="1">
                <a:latin typeface="Aptos" panose="020B0004020202020204" pitchFamily="34" charset="0"/>
              </a:rPr>
              <a:t>vero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eros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accumsan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iusto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odio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dignissim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qui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blandit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praesent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luptatum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zzril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delenit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augue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duis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feugait</a:t>
            </a:r>
            <a:r>
              <a:rPr lang="de-DE" sz="1400" b="0" i="0" dirty="0">
                <a:latin typeface="Aptos" panose="020B0004020202020204" pitchFamily="34" charset="0"/>
              </a:rPr>
              <a:t> nulla </a:t>
            </a:r>
            <a:r>
              <a:rPr lang="de-DE" sz="1400" b="0" i="0" dirty="0" err="1">
                <a:latin typeface="Aptos" panose="020B0004020202020204" pitchFamily="34" charset="0"/>
              </a:rPr>
              <a:t>facilisi</a:t>
            </a:r>
            <a:r>
              <a:rPr lang="de-DE" sz="1400" b="0" i="0" dirty="0">
                <a:latin typeface="Aptos" panose="020B0004020202020204" pitchFamily="34" charset="0"/>
              </a:rPr>
              <a:t>. </a:t>
            </a:r>
            <a:r>
              <a:rPr lang="de-DE" sz="1400" b="0" i="0" dirty="0" err="1">
                <a:latin typeface="Aptos" panose="020B0004020202020204" pitchFamily="34" charset="0"/>
              </a:rPr>
              <a:t>Lorem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ipsum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amet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consectetuer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adipiscing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elit</a:t>
            </a:r>
            <a:r>
              <a:rPr lang="de-DE" sz="1400" b="0" i="0" dirty="0">
                <a:latin typeface="Aptos" panose="020B0004020202020204" pitchFamily="34" charset="0"/>
              </a:rPr>
              <a:t>, sed </a:t>
            </a:r>
            <a:r>
              <a:rPr lang="de-DE" sz="1400" b="0" i="0" dirty="0" err="1">
                <a:latin typeface="Aptos" panose="020B0004020202020204" pitchFamily="34" charset="0"/>
              </a:rPr>
              <a:t>diam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nonummy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nibh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euismod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tincidunt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ut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laoreet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dolore</a:t>
            </a:r>
            <a:r>
              <a:rPr lang="de-DE" sz="1400" b="0" i="0" dirty="0">
                <a:latin typeface="Aptos" panose="020B0004020202020204" pitchFamily="34" charset="0"/>
              </a:rPr>
              <a:t> magna </a:t>
            </a:r>
            <a:r>
              <a:rPr lang="de-DE" sz="1400" b="0" i="0" dirty="0" err="1">
                <a:latin typeface="Aptos" panose="020B0004020202020204" pitchFamily="34" charset="0"/>
              </a:rPr>
              <a:t>aliquam</a:t>
            </a:r>
            <a:r>
              <a:rPr lang="de-DE" sz="1400" b="0" i="0" dirty="0">
                <a:latin typeface="Aptos" panose="020B0004020202020204" pitchFamily="34" charset="0"/>
              </a:rPr>
              <a:t> erat </a:t>
            </a:r>
            <a:r>
              <a:rPr lang="de-DE" sz="1400" b="0" i="0" dirty="0" err="1">
                <a:latin typeface="Aptos" panose="020B0004020202020204" pitchFamily="34" charset="0"/>
              </a:rPr>
              <a:t>volutpat</a:t>
            </a:r>
            <a:r>
              <a:rPr lang="de-DE" sz="1400" b="0" i="0" dirty="0">
                <a:latin typeface="Aptos" panose="020B0004020202020204" pitchFamily="34" charset="0"/>
              </a:rPr>
              <a:t>.   </a:t>
            </a:r>
          </a:p>
          <a:p>
            <a:endParaRPr lang="de-DE" sz="1400" b="0" i="0" dirty="0">
              <a:latin typeface="Aptos" panose="020B0004020202020204" pitchFamily="34" charset="0"/>
            </a:endParaRPr>
          </a:p>
          <a:p>
            <a:r>
              <a:rPr lang="de-DE" sz="1400" b="0" i="0" dirty="0" err="1">
                <a:latin typeface="Aptos" panose="020B0004020202020204" pitchFamily="34" charset="0"/>
              </a:rPr>
              <a:t>Ut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wisi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enim</a:t>
            </a:r>
            <a:r>
              <a:rPr lang="de-DE" sz="1400" b="0" i="0" dirty="0">
                <a:latin typeface="Aptos" panose="020B0004020202020204" pitchFamily="34" charset="0"/>
              </a:rPr>
              <a:t> ad minim </a:t>
            </a:r>
            <a:r>
              <a:rPr lang="de-DE" sz="1400" b="0" i="0" dirty="0" err="1">
                <a:latin typeface="Aptos" panose="020B0004020202020204" pitchFamily="34" charset="0"/>
              </a:rPr>
              <a:t>veniam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quis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nostrud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exerci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tation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ullamcorper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suscipit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lobortis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nisl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ut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aliquip</a:t>
            </a:r>
            <a:r>
              <a:rPr lang="de-DE" sz="1400" b="0" i="0" dirty="0">
                <a:latin typeface="Aptos" panose="020B0004020202020204" pitchFamily="34" charset="0"/>
              </a:rPr>
              <a:t> ex </a:t>
            </a:r>
            <a:r>
              <a:rPr lang="de-DE" sz="1400" b="0" i="0" dirty="0" err="1">
                <a:latin typeface="Aptos" panose="020B0004020202020204" pitchFamily="34" charset="0"/>
              </a:rPr>
              <a:t>ea</a:t>
            </a:r>
            <a:r>
              <a:rPr lang="de-DE" sz="1400" b="0" i="0" dirty="0">
                <a:latin typeface="Aptos" panose="020B0004020202020204" pitchFamily="34" charset="0"/>
              </a:rPr>
              <a:t> commodo </a:t>
            </a:r>
            <a:r>
              <a:rPr lang="de-DE" sz="1400" b="0" i="0" dirty="0" err="1">
                <a:latin typeface="Aptos" panose="020B0004020202020204" pitchFamily="34" charset="0"/>
              </a:rPr>
              <a:t>consequat</a:t>
            </a:r>
            <a:r>
              <a:rPr lang="de-DE" sz="1400" b="0" i="0" dirty="0">
                <a:latin typeface="Aptos" panose="020B0004020202020204" pitchFamily="34" charset="0"/>
              </a:rPr>
              <a:t>. Duis </a:t>
            </a:r>
            <a:r>
              <a:rPr lang="de-DE" sz="1400" b="0" i="0" dirty="0" err="1">
                <a:latin typeface="Aptos" panose="020B0004020202020204" pitchFamily="34" charset="0"/>
              </a:rPr>
              <a:t>autem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vel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iriure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</a:t>
            </a:r>
            <a:r>
              <a:rPr lang="de-DE" sz="1400" b="0" i="0" dirty="0">
                <a:latin typeface="Aptos" panose="020B0004020202020204" pitchFamily="34" charset="0"/>
              </a:rPr>
              <a:t> in </a:t>
            </a:r>
            <a:r>
              <a:rPr lang="de-DE" sz="1400" b="0" i="0" dirty="0" err="1">
                <a:latin typeface="Aptos" panose="020B0004020202020204" pitchFamily="34" charset="0"/>
              </a:rPr>
              <a:t>hendrerit</a:t>
            </a:r>
            <a:r>
              <a:rPr lang="de-DE" sz="1400" b="0" i="0" dirty="0">
                <a:latin typeface="Aptos" panose="020B0004020202020204" pitchFamily="34" charset="0"/>
              </a:rPr>
              <a:t> in </a:t>
            </a:r>
            <a:r>
              <a:rPr lang="de-DE" sz="1400" b="0" i="0" dirty="0" err="1">
                <a:latin typeface="Aptos" panose="020B0004020202020204" pitchFamily="34" charset="0"/>
              </a:rPr>
              <a:t>vulputate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velit</a:t>
            </a:r>
            <a:r>
              <a:rPr lang="de-DE" sz="1400" b="0" i="0" dirty="0">
                <a:latin typeface="Aptos" panose="020B0004020202020204" pitchFamily="34" charset="0"/>
              </a:rPr>
              <a:t> esse </a:t>
            </a:r>
            <a:r>
              <a:rPr lang="de-DE" sz="1400" b="0" i="0" dirty="0" err="1">
                <a:latin typeface="Aptos" panose="020B0004020202020204" pitchFamily="34" charset="0"/>
              </a:rPr>
              <a:t>molestie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consequat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vel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illum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eu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feugiat</a:t>
            </a:r>
            <a:r>
              <a:rPr lang="de-DE" sz="1400" b="0" i="0" dirty="0">
                <a:latin typeface="Aptos" panose="020B0004020202020204" pitchFamily="34" charset="0"/>
              </a:rPr>
              <a:t> nulla </a:t>
            </a:r>
            <a:r>
              <a:rPr lang="de-DE" sz="1400" b="0" i="0" dirty="0" err="1">
                <a:latin typeface="Aptos" panose="020B0004020202020204" pitchFamily="34" charset="0"/>
              </a:rPr>
              <a:t>facilisis</a:t>
            </a:r>
            <a:r>
              <a:rPr lang="de-DE" sz="1400" b="0" i="0" dirty="0">
                <a:latin typeface="Aptos" panose="020B0004020202020204" pitchFamily="34" charset="0"/>
              </a:rPr>
              <a:t> at </a:t>
            </a:r>
            <a:r>
              <a:rPr lang="de-DE" sz="1400" b="0" i="0" dirty="0" err="1">
                <a:latin typeface="Aptos" panose="020B0004020202020204" pitchFamily="34" charset="0"/>
              </a:rPr>
              <a:t>vero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eros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accumsan</a:t>
            </a:r>
            <a:r>
              <a:rPr lang="de-DE" sz="1400" b="0" i="0" dirty="0">
                <a:latin typeface="Aptos" panose="020B0004020202020204" pitchFamily="34" charset="0"/>
              </a:rPr>
              <a:t> et </a:t>
            </a:r>
            <a:r>
              <a:rPr lang="de-DE" sz="1400" b="0" i="0" dirty="0" err="1">
                <a:latin typeface="Aptos" panose="020B0004020202020204" pitchFamily="34" charset="0"/>
              </a:rPr>
              <a:t>iusto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odio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dignissim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qui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blandit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praesent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luptatum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zzril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delenit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augue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duis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te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feugait</a:t>
            </a:r>
            <a:r>
              <a:rPr lang="de-DE" sz="1400" b="0" i="0" dirty="0">
                <a:latin typeface="Aptos" panose="020B0004020202020204" pitchFamily="34" charset="0"/>
              </a:rPr>
              <a:t> nulla </a:t>
            </a:r>
            <a:r>
              <a:rPr lang="de-DE" sz="1400" b="0" i="0" dirty="0" err="1">
                <a:latin typeface="Aptos" panose="020B0004020202020204" pitchFamily="34" charset="0"/>
              </a:rPr>
              <a:t>facilisi</a:t>
            </a:r>
            <a:r>
              <a:rPr lang="de-DE" sz="1400" b="0" i="0" dirty="0">
                <a:latin typeface="Aptos" panose="020B0004020202020204" pitchFamily="34" charset="0"/>
              </a:rPr>
              <a:t>.   </a:t>
            </a:r>
          </a:p>
          <a:p>
            <a:r>
              <a:rPr lang="de-DE" sz="1400" b="0" i="0" dirty="0" err="1">
                <a:latin typeface="Aptos" panose="020B0004020202020204" pitchFamily="34" charset="0"/>
              </a:rPr>
              <a:t>Lorem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ipsum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dolor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sit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amet</a:t>
            </a:r>
            <a:r>
              <a:rPr lang="de-DE" sz="1400" b="0" i="0" dirty="0">
                <a:latin typeface="Aptos" panose="020B0004020202020204" pitchFamily="34" charset="0"/>
              </a:rPr>
              <a:t>, </a:t>
            </a:r>
            <a:r>
              <a:rPr lang="de-DE" sz="1400" b="0" i="0" dirty="0" err="1">
                <a:latin typeface="Aptos" panose="020B0004020202020204" pitchFamily="34" charset="0"/>
              </a:rPr>
              <a:t>consetetur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sadipscing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elitr</a:t>
            </a:r>
            <a:r>
              <a:rPr lang="de-DE" sz="1400" b="0" i="0" dirty="0">
                <a:latin typeface="Aptos" panose="020B0004020202020204" pitchFamily="34" charset="0"/>
              </a:rPr>
              <a:t>, sed </a:t>
            </a:r>
            <a:r>
              <a:rPr lang="de-DE" sz="1400" b="0" i="0" dirty="0" err="1">
                <a:latin typeface="Aptos" panose="020B0004020202020204" pitchFamily="34" charset="0"/>
              </a:rPr>
              <a:t>diam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nonumy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eirmod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tempor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invidunt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ut</a:t>
            </a:r>
            <a:r>
              <a:rPr lang="de-DE" sz="1400" b="0" i="0" dirty="0">
                <a:latin typeface="Aptos" panose="020B0004020202020204" pitchFamily="34" charset="0"/>
              </a:rPr>
              <a:t> </a:t>
            </a:r>
            <a:r>
              <a:rPr lang="de-DE" sz="1400" b="0" i="0" dirty="0" err="1">
                <a:latin typeface="Aptos" panose="020B0004020202020204" pitchFamily="34" charset="0"/>
              </a:rPr>
              <a:t>labore</a:t>
            </a:r>
            <a:r>
              <a:rPr lang="de-DE" sz="1400" b="0" i="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A8B6362D-B850-1AC9-ECEF-978B77943E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4" y="454025"/>
            <a:ext cx="10956924" cy="9785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449BE401-0167-0F47-B2E3-7E2524E4E2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4" y="1513470"/>
            <a:ext cx="10950258" cy="818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2888449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8B008D0-E7EF-2D6F-BB59-C002A3503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830" t="-1" b="73025"/>
          <a:stretch/>
        </p:blipFill>
        <p:spPr>
          <a:xfrm>
            <a:off x="1" y="4303701"/>
            <a:ext cx="7001256" cy="25542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7A78782-3E2D-5BF3-5380-D00167EB6D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994" t="-423" b="41639"/>
          <a:stretch/>
        </p:blipFill>
        <p:spPr>
          <a:xfrm rot="10800000">
            <a:off x="7422170" y="0"/>
            <a:ext cx="4769830" cy="3709995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162140AE-8E99-B76D-0ECF-3AA71EFA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1765213"/>
            <a:ext cx="596459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47E5D-D58A-9DF4-CA49-72F160BD5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2629010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86829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8B008D0-E7EF-2D6F-BB59-C002A3503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830" t="-1" b="73025"/>
          <a:stretch/>
        </p:blipFill>
        <p:spPr>
          <a:xfrm>
            <a:off x="1" y="4303701"/>
            <a:ext cx="7001256" cy="25542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7A78782-3E2D-5BF3-5380-D00167EB6D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994" t="-423" b="41639"/>
          <a:stretch/>
        </p:blipFill>
        <p:spPr>
          <a:xfrm rot="10800000">
            <a:off x="7422170" y="0"/>
            <a:ext cx="4769830" cy="3709995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162140AE-8E99-B76D-0ECF-3AA71EFA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1765213"/>
            <a:ext cx="5964599" cy="15418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47E5D-D58A-9DF4-CA49-72F160BD5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3357733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4286547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1ED0473-AAC9-0886-4A36-CBD89F5371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r="46906" b="58778"/>
          <a:stretch/>
        </p:blipFill>
        <p:spPr>
          <a:xfrm>
            <a:off x="5782917" y="3848725"/>
            <a:ext cx="6409083" cy="30092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2FCF74-223B-DC30-25A5-C80BC651F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249" t="39347"/>
          <a:stretch/>
        </p:blipFill>
        <p:spPr>
          <a:xfrm>
            <a:off x="0" y="0"/>
            <a:ext cx="2946399" cy="2280088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039E3877-A1B1-C939-8D6D-F1B28B6D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3111876"/>
            <a:ext cx="596459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8F28E6C-A669-D84C-7432-95CF2D98D8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3975673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34596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1ED0473-AAC9-0886-4A36-CBD89F5371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r="46906" b="58778"/>
          <a:stretch/>
        </p:blipFill>
        <p:spPr>
          <a:xfrm>
            <a:off x="5782917" y="3848725"/>
            <a:ext cx="6409083" cy="30092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2FCF74-223B-DC30-25A5-C80BC651F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249" t="39347"/>
          <a:stretch/>
        </p:blipFill>
        <p:spPr>
          <a:xfrm>
            <a:off x="0" y="0"/>
            <a:ext cx="2946399" cy="2280088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68E0116-3998-A753-745A-05E5241EDF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179" y="4704396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2" name="Titel 16">
            <a:extLst>
              <a:ext uri="{FF2B5EF4-FFF2-40B4-BE49-F238E27FC236}">
                <a16:creationId xmlns:a16="http://schemas.microsoft.com/office/drawing/2014/main" id="{45D780C9-307E-EC94-C0B0-0F7D5DA41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3111876"/>
            <a:ext cx="5964599" cy="15925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21002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>
            <a:extLst>
              <a:ext uri="{FF2B5EF4-FFF2-40B4-BE49-F238E27FC236}">
                <a16:creationId xmlns:a16="http://schemas.microsoft.com/office/drawing/2014/main" id="{119B3870-FF15-2327-76FF-20878F8FC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4342" y="1834845"/>
            <a:ext cx="5964599" cy="15941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7871165-E2A6-A5E2-968D-5E70ACB40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751" y="3556740"/>
            <a:ext cx="5965825" cy="1204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b="0" i="0">
                <a:latin typeface="Aptos Light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  <a:p>
            <a:r>
              <a:rPr lang="de-DE" dirty="0"/>
              <a:t>zweizeilig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F91274-ED6F-F383-6DD6-9CCBF9637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6563" y="6356350"/>
            <a:ext cx="1601787" cy="2174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1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4052414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70EF49E-CC4D-F737-78F9-DFD5319C7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7132" t="-900" r="-3293" b="24217"/>
          <a:stretch/>
        </p:blipFill>
        <p:spPr>
          <a:xfrm>
            <a:off x="0" y="344774"/>
            <a:ext cx="4871548" cy="6513226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515CD667-F808-62F9-A44F-349698689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239" y="1388866"/>
            <a:ext cx="596459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0CA3272-D6C8-A262-E361-BA0B665E11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8648" y="2252663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pic>
        <p:nvPicPr>
          <p:cNvPr id="3" name="Grafik 2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50DF1FD4-D5CD-5566-C20A-582630FD3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3" b="21672"/>
          <a:stretch/>
        </p:blipFill>
        <p:spPr>
          <a:xfrm>
            <a:off x="9263899" y="3601387"/>
            <a:ext cx="2928101" cy="32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70EF49E-CC4D-F737-78F9-DFD5319C7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7132" t="-900" r="-3293" b="24217"/>
          <a:stretch/>
        </p:blipFill>
        <p:spPr>
          <a:xfrm>
            <a:off x="0" y="344774"/>
            <a:ext cx="4871548" cy="6513226"/>
          </a:xfrm>
          <a:prstGeom prst="rect">
            <a:avLst/>
          </a:prstGeom>
        </p:spPr>
      </p:pic>
      <p:pic>
        <p:nvPicPr>
          <p:cNvPr id="3" name="Grafik 2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50DF1FD4-D5CD-5566-C20A-582630FD3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3" b="21672"/>
          <a:stretch/>
        </p:blipFill>
        <p:spPr>
          <a:xfrm>
            <a:off x="9263899" y="3601387"/>
            <a:ext cx="2928101" cy="3256613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19158E8-E965-7F9F-8E22-DEFAA678F9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8013" y="2981386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2" name="Titel 16">
            <a:extLst>
              <a:ext uri="{FF2B5EF4-FFF2-40B4-BE49-F238E27FC236}">
                <a16:creationId xmlns:a16="http://schemas.microsoft.com/office/drawing/2014/main" id="{AFC01D15-2911-AAE8-9ECE-B8BEA0C7B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239" y="1388866"/>
            <a:ext cx="5964599" cy="15925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422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6">
            <a:extLst>
              <a:ext uri="{FF2B5EF4-FFF2-40B4-BE49-F238E27FC236}">
                <a16:creationId xmlns:a16="http://schemas.microsoft.com/office/drawing/2014/main" id="{BB7A8911-62CA-BEA0-D6EA-D3FCB4560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4509017"/>
            <a:ext cx="596459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55EBF75-6EE5-8B98-309D-D7B1A46C8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5372814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pic>
        <p:nvPicPr>
          <p:cNvPr id="6" name="Grafik 5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FAA36F10-4995-F5E6-D8CF-A50983AAF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31334" r="-8947" b="-6080"/>
          <a:stretch/>
        </p:blipFill>
        <p:spPr>
          <a:xfrm>
            <a:off x="-1" y="0"/>
            <a:ext cx="5672139" cy="3950450"/>
          </a:xfrm>
          <a:prstGeom prst="rect">
            <a:avLst/>
          </a:prstGeom>
        </p:spPr>
      </p:pic>
      <p:pic>
        <p:nvPicPr>
          <p:cNvPr id="8" name="Grafik 7" descr="Ein Bild, das Grafiken, Kreativität enthält.&#10;&#10;Automatisch generierte Beschreibung">
            <a:extLst>
              <a:ext uri="{FF2B5EF4-FFF2-40B4-BE49-F238E27FC236}">
                <a16:creationId xmlns:a16="http://schemas.microsoft.com/office/drawing/2014/main" id="{317F324E-4DBC-F9F8-3886-F90D22378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4" r="44226" b="9430"/>
          <a:stretch/>
        </p:blipFill>
        <p:spPr>
          <a:xfrm>
            <a:off x="8048017" y="0"/>
            <a:ext cx="414398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17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FAA36F10-4995-F5E6-D8CF-A50983AAF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31334" r="-8947" b="-6080"/>
          <a:stretch/>
        </p:blipFill>
        <p:spPr>
          <a:xfrm>
            <a:off x="-1" y="0"/>
            <a:ext cx="5672139" cy="3950450"/>
          </a:xfrm>
          <a:prstGeom prst="rect">
            <a:avLst/>
          </a:prstGeom>
        </p:spPr>
      </p:pic>
      <p:pic>
        <p:nvPicPr>
          <p:cNvPr id="8" name="Grafik 7" descr="Ein Bild, das Grafiken, Kreativität enthält.&#10;&#10;Automatisch generierte Beschreibung">
            <a:extLst>
              <a:ext uri="{FF2B5EF4-FFF2-40B4-BE49-F238E27FC236}">
                <a16:creationId xmlns:a16="http://schemas.microsoft.com/office/drawing/2014/main" id="{317F324E-4DBC-F9F8-3886-F90D22378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4" r="44226" b="9430"/>
          <a:stretch/>
        </p:blipFill>
        <p:spPr>
          <a:xfrm>
            <a:off x="8048017" y="0"/>
            <a:ext cx="4143983" cy="4400550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BA9F216-4687-B75F-15A2-4FA084222A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" y="5705775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</p:txBody>
      </p:sp>
      <p:sp>
        <p:nvSpPr>
          <p:cNvPr id="2" name="Titel 16">
            <a:extLst>
              <a:ext uri="{FF2B5EF4-FFF2-40B4-BE49-F238E27FC236}">
                <a16:creationId xmlns:a16="http://schemas.microsoft.com/office/drawing/2014/main" id="{9A06760B-F2FD-812C-91E5-625D8B4C7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4113255"/>
            <a:ext cx="5964599" cy="15925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203349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2E957B2-085D-B8DC-99D5-8A194E2D9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9030" y="2255206"/>
            <a:ext cx="7333939" cy="23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Bild vertikal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76170" y="2046892"/>
            <a:ext cx="3110039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Hier kann ein Bild </a:t>
            </a:r>
            <a:br>
              <a:rPr lang="de-DE"/>
            </a:br>
            <a:r>
              <a:rPr lang="de-DE"/>
              <a:t>eingefügt werden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DEAE6B-05E9-F3F5-C992-C61B10F1A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10956925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C1A4552A-9542-3A75-0176-373748BD6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143000"/>
            <a:ext cx="10956925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DDD602B1-4300-7746-80CC-413B4112B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29" y="2054831"/>
            <a:ext cx="7357299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2935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9" y="1794514"/>
            <a:ext cx="8219324" cy="41538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85744" indent="-385744">
              <a:lnSpc>
                <a:spcPct val="100000"/>
              </a:lnSpc>
              <a:buFont typeface="+mj-lt"/>
              <a:buAutoNum type="arabicPeriod"/>
              <a:defRPr b="1" i="0">
                <a:ln>
                  <a:noFill/>
                </a:ln>
                <a:latin typeface="Aptos" panose="020B0004020202020204" pitchFamily="34" charset="0"/>
              </a:defRPr>
            </a:lvl1pPr>
            <a:lvl2pPr marL="642905" indent="-300023">
              <a:lnSpc>
                <a:spcPct val="100000"/>
              </a:lnSpc>
              <a:buFont typeface="+mj-lt"/>
              <a:buAutoNum type="arabicPeriod"/>
              <a:defRPr sz="1350" b="0" i="0">
                <a:ln>
                  <a:noFill/>
                </a:ln>
                <a:latin typeface="Aptos" panose="020B0004020202020204" pitchFamily="34" charset="0"/>
              </a:defRPr>
            </a:lvl2pPr>
            <a:lvl5pPr marL="1371532" indent="0">
              <a:lnSpc>
                <a:spcPct val="100000"/>
              </a:lnSpc>
              <a:buNone/>
              <a:defRPr b="0" i="0"/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4" y="507387"/>
            <a:ext cx="959148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00017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9" y="1794514"/>
            <a:ext cx="8219324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4" y="456018"/>
            <a:ext cx="959148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58090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9" y="1794514"/>
            <a:ext cx="8219324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4" y="456018"/>
            <a:ext cx="959148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866217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9" y="1794514"/>
            <a:ext cx="8219324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4" y="456018"/>
            <a:ext cx="959148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89363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>
            <a:extLst>
              <a:ext uri="{FF2B5EF4-FFF2-40B4-BE49-F238E27FC236}">
                <a16:creationId xmlns:a16="http://schemas.microsoft.com/office/drawing/2014/main" id="{119B3870-FF15-2327-76FF-20878F8FC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3842" y="1862059"/>
            <a:ext cx="6154508" cy="19098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Lange </a:t>
            </a:r>
            <a:br>
              <a:rPr lang="de-DE" dirty="0"/>
            </a:br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7871165-E2A6-A5E2-968D-5E70ACB40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3251" y="3892323"/>
            <a:ext cx="6154508" cy="1204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2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  <a:p>
            <a:r>
              <a:rPr lang="de-DE" dirty="0"/>
              <a:t>zweizeilig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F91274-ED6F-F383-6DD6-9CCBF9637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6563" y="6356350"/>
            <a:ext cx="1601787" cy="2174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1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2403528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9" y="1794514"/>
            <a:ext cx="8219324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4" y="456018"/>
            <a:ext cx="959148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329049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49F120B-2CC8-0E49-C60E-136CB32E4B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6" y="454026"/>
            <a:ext cx="10956924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13B24C9-3B69-E8C8-E725-95CD2274E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6" y="1143004"/>
            <a:ext cx="10956924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84EAFE-8B89-EBD7-F25D-88CFFA17A2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054831"/>
            <a:ext cx="5226052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zweispaltiger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r>
              <a:rPr lang="de-DE" dirty="0" err="1">
                <a:effectLst/>
              </a:rPr>
              <a:t>Ullabo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Con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conseque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consenis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assiminto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dunt</a:t>
            </a:r>
            <a:r>
              <a:rPr lang="de-DE" dirty="0">
                <a:effectLst/>
              </a:rPr>
              <a:t> la sed </a:t>
            </a:r>
            <a:r>
              <a:rPr lang="de-DE" dirty="0" err="1">
                <a:effectLst/>
              </a:rPr>
              <a:t>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vitia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nesequatur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sitior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ant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hilles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od</a:t>
            </a:r>
            <a:r>
              <a:rPr lang="de-DE" dirty="0">
                <a:effectLst/>
              </a:rPr>
              <a:t> et et </a:t>
            </a:r>
            <a:r>
              <a:rPr lang="de-DE" dirty="0" err="1">
                <a:effectLst/>
              </a:rPr>
              <a:t>adi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delendus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nimusa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quaestiur</a:t>
            </a:r>
            <a:r>
              <a:rPr lang="de-DE" dirty="0">
                <a:effectLst/>
              </a:rPr>
              <a:t> aut.</a:t>
            </a:r>
          </a:p>
          <a:p>
            <a:pPr lvl="0"/>
            <a:endParaRPr lang="de-DE" dirty="0"/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3C48CED-639C-30D3-5AAF-4C046B48CA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4283" y="2054831"/>
            <a:ext cx="5226052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>
                <a:effectLst/>
              </a:rPr>
              <a:t>Et a </a:t>
            </a:r>
            <a:r>
              <a:rPr lang="de-DE" dirty="0" err="1">
                <a:effectLst/>
              </a:rPr>
              <a:t>dolorep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parum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saperum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endeliqui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ulparup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taspele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secae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niendam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debit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sumet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</a:t>
            </a:r>
            <a:r>
              <a:rPr lang="de-DE" dirty="0">
                <a:effectLst/>
              </a:rPr>
              <a:t> in </a:t>
            </a:r>
            <a:r>
              <a:rPr lang="de-DE" dirty="0" err="1">
                <a:effectLst/>
              </a:rPr>
              <a:t>cust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doluptam</a:t>
            </a:r>
            <a:r>
              <a:rPr lang="de-DE" dirty="0">
                <a:effectLst/>
              </a:rPr>
              <a:t> , </a:t>
            </a:r>
            <a:r>
              <a:rPr lang="de-DE" dirty="0" err="1">
                <a:effectLst/>
              </a:rPr>
              <a:t>conserat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quiscil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ipiduciur</a:t>
            </a:r>
            <a:r>
              <a:rPr lang="de-DE" dirty="0">
                <a:effectLst/>
              </a:rPr>
              <a:t>?</a:t>
            </a:r>
          </a:p>
          <a:p>
            <a:r>
              <a:rPr lang="de-DE" dirty="0">
                <a:effectLst/>
              </a:rPr>
              <a:t>Es </a:t>
            </a:r>
            <a:r>
              <a:rPr lang="de-DE" dirty="0" err="1">
                <a:effectLst/>
              </a:rPr>
              <a:t>sant</a:t>
            </a:r>
            <a:r>
              <a:rPr lang="de-DE" dirty="0">
                <a:effectLst/>
              </a:rPr>
              <a:t> es </a:t>
            </a:r>
            <a:r>
              <a:rPr lang="de-DE" dirty="0" err="1">
                <a:effectLst/>
              </a:rPr>
              <a:t>doloreh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entusam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haria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inum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minitioneces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nonsequiam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aceperciae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Nem</a:t>
            </a:r>
            <a:r>
              <a:rPr lang="de-DE" dirty="0">
                <a:effectLst/>
              </a:rPr>
              <a:t> int.</a:t>
            </a:r>
          </a:p>
          <a:p>
            <a:r>
              <a:rPr lang="de-DE" dirty="0" err="1">
                <a:effectLst/>
              </a:rPr>
              <a:t>Unto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andicieniet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omniaturibus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vendam</a:t>
            </a:r>
            <a:r>
              <a:rPr lang="de-DE" dirty="0">
                <a:effectLst/>
              </a:rPr>
              <a:t> am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fuga</a:t>
            </a:r>
            <a:r>
              <a:rPr lang="de-DE" dirty="0">
                <a:effectLst/>
              </a:rPr>
              <a:t>. Event. </a:t>
            </a:r>
            <a:r>
              <a:rPr lang="de-DE" dirty="0" err="1">
                <a:effectLst/>
              </a:rPr>
              <a:t>Cestota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similique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accatur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vendunt</a:t>
            </a:r>
            <a:r>
              <a:rPr lang="de-D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833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ite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142FEDF1-2B74-7B0E-CEE0-D34BF96BEF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6" y="454025"/>
            <a:ext cx="10956924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42BDA79F-3B57-336A-01E1-FFBAC7880D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6" y="1554111"/>
            <a:ext cx="10956924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6586BA6F-36EF-8C51-7B06-4A826487CC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743201"/>
            <a:ext cx="5226052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zweispaltiger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527FE6BE-B34D-60DD-0C93-C33DC4D8EC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4283" y="2743201"/>
            <a:ext cx="5226052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>
                <a:effectLst/>
              </a:rPr>
              <a:t>Et a </a:t>
            </a:r>
            <a:r>
              <a:rPr lang="de-DE" dirty="0" err="1">
                <a:effectLst/>
              </a:rPr>
              <a:t>dolorep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parum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saperum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endeliqui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ulparup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taspele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secae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niendam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debit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sumet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</a:t>
            </a:r>
            <a:r>
              <a:rPr lang="de-DE" dirty="0">
                <a:effectLst/>
              </a:rPr>
              <a:t> in </a:t>
            </a:r>
            <a:r>
              <a:rPr lang="de-DE" dirty="0" err="1">
                <a:effectLst/>
              </a:rPr>
              <a:t>cust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doluptam</a:t>
            </a:r>
            <a:r>
              <a:rPr lang="de-DE" dirty="0">
                <a:effectLst/>
              </a:rPr>
              <a:t> , </a:t>
            </a:r>
            <a:r>
              <a:rPr lang="de-DE" dirty="0" err="1">
                <a:effectLst/>
              </a:rPr>
              <a:t>conserat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quiscil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ipiduciur</a:t>
            </a:r>
            <a:r>
              <a:rPr lang="de-DE" dirty="0">
                <a:effectLst/>
              </a:rPr>
              <a:t>?</a:t>
            </a:r>
          </a:p>
          <a:p>
            <a:r>
              <a:rPr lang="de-DE" dirty="0">
                <a:effectLst/>
              </a:rPr>
              <a:t>Es </a:t>
            </a:r>
            <a:r>
              <a:rPr lang="de-DE" dirty="0" err="1">
                <a:effectLst/>
              </a:rPr>
              <a:t>sant</a:t>
            </a:r>
            <a:r>
              <a:rPr lang="de-DE" dirty="0">
                <a:effectLst/>
              </a:rPr>
              <a:t> es </a:t>
            </a:r>
            <a:r>
              <a:rPr lang="de-DE" dirty="0" err="1">
                <a:effectLst/>
              </a:rPr>
              <a:t>doloreh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entusam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haria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inum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minitioneces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nonsequiam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aceperciae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Nem</a:t>
            </a:r>
            <a:r>
              <a:rPr lang="de-DE" dirty="0">
                <a:effectLst/>
              </a:rPr>
              <a:t> int.</a:t>
            </a:r>
          </a:p>
          <a:p>
            <a:r>
              <a:rPr lang="de-DE" dirty="0" err="1">
                <a:effectLst/>
              </a:rPr>
              <a:t>Unto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andicieniet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omniaturibus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vendam</a:t>
            </a:r>
            <a:r>
              <a:rPr lang="de-DE" dirty="0">
                <a:effectLst/>
              </a:rPr>
              <a:t> am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fuga</a:t>
            </a:r>
            <a:r>
              <a:rPr lang="de-DE" dirty="0">
                <a:effectLst/>
              </a:rPr>
              <a:t>. Event. </a:t>
            </a:r>
            <a:r>
              <a:rPr lang="de-DE" dirty="0" err="1">
                <a:effectLst/>
              </a:rPr>
              <a:t>Cestota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similique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accatur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vendunt</a:t>
            </a:r>
            <a:r>
              <a:rPr lang="de-D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507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76174" y="2046895"/>
            <a:ext cx="3110039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DEAE6B-05E9-F3F5-C992-C61B10F1A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6" y="454026"/>
            <a:ext cx="10956924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C1A4552A-9542-3A75-0176-373748BD6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6" y="1143004"/>
            <a:ext cx="10956924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DDD602B1-4300-7746-80CC-413B4112B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1" y="2054831"/>
            <a:ext cx="7357300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788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6522" y="454779"/>
            <a:ext cx="4149397" cy="548564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7A0FA298-C9D0-8B79-727E-4649C303BA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5" y="454025"/>
            <a:ext cx="6299055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796478BF-4558-77FC-8A89-34BC5B680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5" y="1554111"/>
            <a:ext cx="6299055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32A661E9-FFF5-5C62-DDA2-BF285CC88C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743200"/>
            <a:ext cx="6292388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649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8497" y="2046892"/>
            <a:ext cx="6562795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0E717E64-EAB0-EA0E-D67C-9C5586316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6" y="454026"/>
            <a:ext cx="10956924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70D8DBF-0FD6-338E-82C2-178713288D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6" y="1143004"/>
            <a:ext cx="10956924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E4EC0E6E-4E48-1C3C-A283-6A0D811C68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365" y="2054832"/>
            <a:ext cx="3896291" cy="3893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677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quadt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649" y="469004"/>
            <a:ext cx="5480991" cy="547936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BA3A1A4-DF5B-AC65-D942-DAAF5674A2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5" y="454025"/>
            <a:ext cx="4978703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3F0EF3B7-06C4-1BB2-65DC-D39B6665ED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5" y="1554111"/>
            <a:ext cx="4978703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7FD8AC8C-3F28-5350-F83E-34B293B243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365" y="2743198"/>
            <a:ext cx="4978703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231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6F4A13E-5FCF-CCB3-751E-994C0BFD7E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6" y="454026"/>
            <a:ext cx="10956924" cy="917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C517658-A06D-731F-4ABE-B4C3613152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6" y="1430465"/>
            <a:ext cx="10956924" cy="678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AD0A73-B47A-14DF-6BEF-0D8B1969E6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008" y="2167883"/>
            <a:ext cx="10957984" cy="3937082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de-DE" sz="1200" b="0" i="0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</a:lstStyle>
          <a:p>
            <a:r>
              <a:rPr lang="de-DE" sz="1200" b="0" i="0" dirty="0">
                <a:latin typeface="Aptos" panose="020B0004020202020204" pitchFamily="34" charset="0"/>
              </a:rPr>
              <a:t>Hier steht ein langer zweispaltiger Text.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  <a:p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aliquyam</a:t>
            </a:r>
            <a:r>
              <a:rPr lang="de-DE" sz="1200" b="0" i="0" dirty="0">
                <a:latin typeface="Aptos" panose="020B0004020202020204" pitchFamily="34" charset="0"/>
              </a:rPr>
              <a:t> erat,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voluptua</a:t>
            </a:r>
            <a:r>
              <a:rPr lang="de-DE" sz="1200" b="0" i="0" dirty="0">
                <a:latin typeface="Aptos" panose="020B0004020202020204" pitchFamily="34" charset="0"/>
              </a:rPr>
              <a:t>.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aliquyam</a:t>
            </a:r>
            <a:r>
              <a:rPr lang="de-DE" sz="1200" b="0" i="0" dirty="0">
                <a:latin typeface="Aptos" panose="020B0004020202020204" pitchFamily="34" charset="0"/>
              </a:rPr>
              <a:t> erat,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voluptua</a:t>
            </a:r>
            <a:r>
              <a:rPr lang="de-DE" sz="1200" b="0" i="0" dirty="0">
                <a:latin typeface="Aptos" panose="020B0004020202020204" pitchFamily="34" charset="0"/>
              </a:rPr>
              <a:t>.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aliquyam</a:t>
            </a:r>
            <a:r>
              <a:rPr lang="de-DE" sz="1200" b="0" i="0" dirty="0">
                <a:latin typeface="Aptos" panose="020B0004020202020204" pitchFamily="34" charset="0"/>
              </a:rPr>
              <a:t> erat,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voluptua</a:t>
            </a:r>
            <a:r>
              <a:rPr lang="de-DE" sz="1200" b="0" i="0" dirty="0">
                <a:latin typeface="Aptos" panose="020B0004020202020204" pitchFamily="34" charset="0"/>
              </a:rPr>
              <a:t>.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Nobis </a:t>
            </a:r>
            <a:r>
              <a:rPr lang="de-DE" sz="1200" b="0" i="0" dirty="0" err="1">
                <a:latin typeface="Aptos" panose="020B0004020202020204" pitchFamily="34" charset="0"/>
              </a:rPr>
              <a:t>eleifend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option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congue</a:t>
            </a:r>
            <a:r>
              <a:rPr lang="de-DE" sz="1200" b="0" i="0" dirty="0">
                <a:latin typeface="Aptos" panose="020B0004020202020204" pitchFamily="34" charset="0"/>
              </a:rPr>
              <a:t> nihil </a:t>
            </a:r>
            <a:r>
              <a:rPr lang="de-DE" sz="1200" b="0" i="0" dirty="0" err="1">
                <a:latin typeface="Aptos" panose="020B0004020202020204" pitchFamily="34" charset="0"/>
              </a:rPr>
              <a:t>imperdiet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doming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id</a:t>
            </a:r>
            <a:r>
              <a:rPr lang="de-DE" sz="1200" b="0" i="0" dirty="0">
                <a:latin typeface="Aptos" panose="020B0004020202020204" pitchFamily="34" charset="0"/>
              </a:rPr>
              <a:t> quod </a:t>
            </a:r>
            <a:r>
              <a:rPr lang="de-DE" sz="1200" b="0" i="0" dirty="0" err="1">
                <a:latin typeface="Aptos" panose="020B0004020202020204" pitchFamily="34" charset="0"/>
              </a:rPr>
              <a:t>mazim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placerat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facer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  <a:p>
            <a:r>
              <a:rPr lang="de-DE" sz="1200" b="0" i="0" dirty="0">
                <a:latin typeface="Aptos" panose="020B0004020202020204" pitchFamily="34" charset="0"/>
              </a:rPr>
              <a:t>Duis </a:t>
            </a:r>
            <a:r>
              <a:rPr lang="de-DE" sz="1200" b="0" i="0" dirty="0" err="1">
                <a:latin typeface="Aptos" panose="020B0004020202020204" pitchFamily="34" charset="0"/>
              </a:rPr>
              <a:t>autem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iriure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hendrerit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vulputate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velit</a:t>
            </a:r>
            <a:r>
              <a:rPr lang="de-DE" sz="1200" b="0" i="0" dirty="0">
                <a:latin typeface="Aptos" panose="020B0004020202020204" pitchFamily="34" charset="0"/>
              </a:rPr>
              <a:t> esse </a:t>
            </a:r>
            <a:r>
              <a:rPr lang="de-DE" sz="1200" b="0" i="0" dirty="0" err="1">
                <a:latin typeface="Aptos" panose="020B0004020202020204" pitchFamily="34" charset="0"/>
              </a:rPr>
              <a:t>molestie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consequat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illum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feugiat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facilisis</a:t>
            </a:r>
            <a:r>
              <a:rPr lang="de-DE" sz="1200" b="0" i="0" dirty="0">
                <a:latin typeface="Aptos" panose="020B0004020202020204" pitchFamily="34" charset="0"/>
              </a:rPr>
              <a:t>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eros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accumsan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iusto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odio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dignissim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qui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blandit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praesent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luptatum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zzril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delenit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augue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feugait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consectetuer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adipiscing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nibh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euismod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tincidunt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laoreet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aliquam</a:t>
            </a:r>
            <a:r>
              <a:rPr lang="de-DE" sz="1200" b="0" i="0" dirty="0">
                <a:latin typeface="Aptos" panose="020B0004020202020204" pitchFamily="34" charset="0"/>
              </a:rPr>
              <a:t> erat </a:t>
            </a:r>
            <a:r>
              <a:rPr lang="de-DE" sz="1200" b="0" i="0" dirty="0" err="1">
                <a:latin typeface="Aptos" panose="020B0004020202020204" pitchFamily="34" charset="0"/>
              </a:rPr>
              <a:t>volutpat</a:t>
            </a:r>
            <a:r>
              <a:rPr lang="de-DE" sz="1200" b="0" i="0" dirty="0">
                <a:latin typeface="Aptos" panose="020B0004020202020204" pitchFamily="34" charset="0"/>
              </a:rPr>
              <a:t>.   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  <a:p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wisi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enim</a:t>
            </a:r>
            <a:r>
              <a:rPr lang="de-DE" sz="1200" b="0" i="0" dirty="0">
                <a:latin typeface="Aptos" panose="020B0004020202020204" pitchFamily="34" charset="0"/>
              </a:rPr>
              <a:t> ad minim </a:t>
            </a:r>
            <a:r>
              <a:rPr lang="de-DE" sz="1200" b="0" i="0" dirty="0" err="1">
                <a:latin typeface="Aptos" panose="020B0004020202020204" pitchFamily="34" charset="0"/>
              </a:rPr>
              <a:t>veniam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quis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nostrud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exerci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tation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ullamcorper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suscipit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lobortis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nisl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aliquip</a:t>
            </a:r>
            <a:r>
              <a:rPr lang="de-DE" sz="1200" b="0" i="0" dirty="0">
                <a:latin typeface="Aptos" panose="020B0004020202020204" pitchFamily="34" charset="0"/>
              </a:rPr>
              <a:t> ex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commodo </a:t>
            </a:r>
            <a:r>
              <a:rPr lang="de-DE" sz="1200" b="0" i="0" dirty="0" err="1">
                <a:latin typeface="Aptos" panose="020B0004020202020204" pitchFamily="34" charset="0"/>
              </a:rPr>
              <a:t>consequat</a:t>
            </a:r>
            <a:r>
              <a:rPr lang="de-DE" sz="1200" b="0" i="0" dirty="0">
                <a:latin typeface="Aptos" panose="020B0004020202020204" pitchFamily="34" charset="0"/>
              </a:rPr>
              <a:t>. Duis </a:t>
            </a:r>
            <a:r>
              <a:rPr lang="de-DE" sz="1200" b="0" i="0" dirty="0" err="1">
                <a:latin typeface="Aptos" panose="020B0004020202020204" pitchFamily="34" charset="0"/>
              </a:rPr>
              <a:t>autem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iriure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hendrerit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vulputate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velit</a:t>
            </a:r>
            <a:r>
              <a:rPr lang="de-DE" sz="1200" b="0" i="0" dirty="0">
                <a:latin typeface="Aptos" panose="020B0004020202020204" pitchFamily="34" charset="0"/>
              </a:rPr>
              <a:t> esse </a:t>
            </a:r>
            <a:r>
              <a:rPr lang="de-DE" sz="1200" b="0" i="0" dirty="0" err="1">
                <a:latin typeface="Aptos" panose="020B0004020202020204" pitchFamily="34" charset="0"/>
              </a:rPr>
              <a:t>molestie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consequat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illum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feugiat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facilisis</a:t>
            </a:r>
            <a:r>
              <a:rPr lang="de-DE" sz="1200" b="0" i="0" dirty="0">
                <a:latin typeface="Aptos" panose="020B0004020202020204" pitchFamily="34" charset="0"/>
              </a:rPr>
              <a:t>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eros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accumsan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iusto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odio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dignissim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qui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blandit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praesent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luptatum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zzril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delenit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augue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feugait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</a:t>
            </a:r>
            <a:r>
              <a:rPr lang="de-DE" sz="1200" b="0" i="0" dirty="0">
                <a:latin typeface="Aptos" panose="020B0004020202020204" pitchFamily="34" charset="0"/>
              </a:rPr>
              <a:t>.   </a:t>
            </a:r>
          </a:p>
          <a:p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.</a:t>
            </a:r>
          </a:p>
          <a:p>
            <a:r>
              <a:rPr lang="de-DE" sz="1200" b="0" i="0" dirty="0">
                <a:latin typeface="Aptos" panose="020B0004020202020204" pitchFamily="34" charset="0"/>
              </a:rPr>
              <a:t>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.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9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DE503-698D-1213-DF39-BCC5D76BE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F93A7E-4B12-E3F9-DE46-B31CCD7D9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16EA82-E201-23D9-67C1-303F8A48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5DE534-4FED-5094-7182-32066A23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E9D6C5-3E2F-381F-9309-B70F8CFA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634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B221B-6074-C4F3-3D42-49ECE4FF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F904A7-B15B-9653-1E85-50854A13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F02E95-C8E6-DB63-AD7B-7482B153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B77419-3807-384C-BEE2-9A2FB2C7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E4BE83-75B6-E127-560A-4F9A7D87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 b="1" i="0">
                <a:ln>
                  <a:noFill/>
                </a:ln>
                <a:latin typeface="Aptos" panose="020B0004020202020204" pitchFamily="34" charset="0"/>
              </a:defRPr>
            </a:lvl1pPr>
            <a:lvl2pPr marL="857250" indent="-400050">
              <a:lnSpc>
                <a:spcPct val="100000"/>
              </a:lnSpc>
              <a:buFont typeface="+mj-lt"/>
              <a:buAutoNum type="arabicPeriod"/>
              <a:defRPr sz="1800" b="0" i="0">
                <a:ln>
                  <a:noFill/>
                </a:ln>
                <a:latin typeface="Aptos" panose="020B0004020202020204" pitchFamily="34" charset="0"/>
              </a:defRPr>
            </a:lvl2pPr>
            <a:lvl5pPr marL="1828800" indent="0">
              <a:lnSpc>
                <a:spcPct val="100000"/>
              </a:lnSpc>
              <a:buNone/>
              <a:defRPr b="0" i="0"/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507386"/>
            <a:ext cx="959148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36841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A1EA4-633F-8D26-DE1E-2250B476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E39581-ABB5-BE2C-C39A-422B825B8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ED27B-7177-3BB1-1F8D-8C3196B7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F5402B-0E9C-C3CB-907D-7432A656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49338-6836-2576-0370-461BB678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340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92511-0BC2-6EFF-551C-92E2DC7B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D3B603-F6B7-969B-1D55-68785B5F5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3AEEA9-BB1F-A876-B961-8B69132CD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2197D8-FED3-4650-149A-FB6903E1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304DCC-4BEE-C246-2305-9EB54331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5A2F71-4086-44B0-B8EE-ED7E27DF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276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DD883-5A6D-AC17-D808-7BF74A9B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C8755D-73E7-8991-0023-87C755FF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38108D-3EC2-DEA8-1E1A-DAC17EA20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F0260F-1923-3FF4-2609-A392E2A1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5869D2-696A-7C6E-FFBF-2E1C5D73C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8F0DD7-7668-360B-7CD7-1ED4BDEC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801579-EBD2-4C03-2534-DD506515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9AA85E-EFCF-8450-BFFF-8454BF1A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5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7A85B-7547-6771-8AA7-91FDD1CE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2398F6-B9FE-5889-DDCE-D57FB97F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DF10C8-7E71-9361-D8BB-6C262ADD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711B47-DCE1-3DD6-8EF1-349A85C6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663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0DFC5F-FC2F-6F14-F2C3-0C696CCB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1D5B70-F205-8F32-5D38-AC7B2FC3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EC0DF-B3F7-73C9-1D2F-CA448687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376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204CA-E5A2-E7EF-AE20-D8EC8BD3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831B8F-EF1C-A673-B803-44D742D1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DB3F5A-41AF-9B10-F602-09995C72D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D17E93-4D4C-D651-BC27-D2EADD1B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14EDC5-831B-3E37-0F1E-9337C698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0F77E7-E537-DE93-A026-86040BDA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734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AEEC2-A490-6038-1953-5157DE82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AAEBF5F-BFFE-55AC-C19B-957795EEA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6D2A7F-EA88-0536-8A7D-3D367F264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8E7B1A-B44E-8D0B-A178-CAA5C016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6E9102-7B48-5B7E-5D7A-E32C72D0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8E7830-1312-3689-7287-E6ABFE63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076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F831D-4BA9-6515-9C9A-8646014D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349621-90DB-C89C-E38E-52AC71AE1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DC96AE-7B95-8C06-FF8B-61D75497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E075B-3991-168C-5E1D-6CB1D817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8563A0-EAD3-336E-5CE6-420020D2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781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F5639C5-808C-4FB4-6D19-E719AFC7C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042758-0DF9-7E85-A9D3-38DCF6DA3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46067D-1168-1121-DFB7-9621F603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390A26-3669-E9EC-4C6F-B8E67B10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D98A31-9C2F-27F5-575C-DD30E6DE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712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8B008D0-E7EF-2D6F-BB59-C002A3503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830" t="-1" b="73025"/>
          <a:stretch/>
        </p:blipFill>
        <p:spPr>
          <a:xfrm>
            <a:off x="1" y="4303701"/>
            <a:ext cx="7001256" cy="25542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7A78782-3E2D-5BF3-5380-D00167EB6D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994" t="-423" b="41639"/>
          <a:stretch/>
        </p:blipFill>
        <p:spPr>
          <a:xfrm rot="10800000">
            <a:off x="7422170" y="0"/>
            <a:ext cx="4769830" cy="3709995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162140AE-8E99-B76D-0ECF-3AA71EFA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1765213"/>
            <a:ext cx="596459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47E5D-D58A-9DF4-CA49-72F160BD5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2629010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18943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74295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>
                <a:latin typeface="Aptos" panose="020B0004020202020204" pitchFamily="34" charset="0"/>
              </a:defRPr>
            </a:lvl2pPr>
            <a:lvl5pPr marL="211455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456016"/>
            <a:ext cx="9591481" cy="12661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363651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8B008D0-E7EF-2D6F-BB59-C002A3503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830" t="-1" b="73025"/>
          <a:stretch/>
        </p:blipFill>
        <p:spPr>
          <a:xfrm>
            <a:off x="1" y="4303701"/>
            <a:ext cx="7001256" cy="25542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7A78782-3E2D-5BF3-5380-D00167EB6D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994" t="-423" b="41639"/>
          <a:stretch/>
        </p:blipFill>
        <p:spPr>
          <a:xfrm rot="10800000">
            <a:off x="7422170" y="0"/>
            <a:ext cx="4769830" cy="3709995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162140AE-8E99-B76D-0ECF-3AA71EFA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1765213"/>
            <a:ext cx="5964599" cy="15418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47E5D-D58A-9DF4-CA49-72F160BD5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3357733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494897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1ED0473-AAC9-0886-4A36-CBD89F5371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r="46906" b="58778"/>
          <a:stretch/>
        </p:blipFill>
        <p:spPr>
          <a:xfrm>
            <a:off x="5782917" y="3848725"/>
            <a:ext cx="6409083" cy="30092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2FCF74-223B-DC30-25A5-C80BC651F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249" t="39347"/>
          <a:stretch/>
        </p:blipFill>
        <p:spPr>
          <a:xfrm>
            <a:off x="0" y="0"/>
            <a:ext cx="2946399" cy="2280088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039E3877-A1B1-C939-8D6D-F1B28B6D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3111876"/>
            <a:ext cx="596459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8F28E6C-A669-D84C-7432-95CF2D98D8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3975673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7712316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1ED0473-AAC9-0886-4A36-CBD89F5371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r="46906" b="58778"/>
          <a:stretch/>
        </p:blipFill>
        <p:spPr>
          <a:xfrm>
            <a:off x="5782917" y="3848725"/>
            <a:ext cx="6409083" cy="30092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2FCF74-223B-DC30-25A5-C80BC651F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249" t="39347"/>
          <a:stretch/>
        </p:blipFill>
        <p:spPr>
          <a:xfrm>
            <a:off x="0" y="0"/>
            <a:ext cx="2946399" cy="2280088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68E0116-3998-A753-745A-05E5241EDF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179" y="4704396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2" name="Titel 16">
            <a:extLst>
              <a:ext uri="{FF2B5EF4-FFF2-40B4-BE49-F238E27FC236}">
                <a16:creationId xmlns:a16="http://schemas.microsoft.com/office/drawing/2014/main" id="{45D780C9-307E-EC94-C0B0-0F7D5DA41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3111876"/>
            <a:ext cx="5964599" cy="15925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763592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70EF49E-CC4D-F737-78F9-DFD5319C7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7132" t="-900" r="-3293" b="24217"/>
          <a:stretch/>
        </p:blipFill>
        <p:spPr>
          <a:xfrm>
            <a:off x="0" y="344774"/>
            <a:ext cx="4871548" cy="6513226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515CD667-F808-62F9-A44F-349698689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239" y="1388866"/>
            <a:ext cx="596459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0CA3272-D6C8-A262-E361-BA0B665E11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8648" y="2252663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pic>
        <p:nvPicPr>
          <p:cNvPr id="3" name="Grafik 2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50DF1FD4-D5CD-5566-C20A-582630FD3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3" b="21672"/>
          <a:stretch/>
        </p:blipFill>
        <p:spPr>
          <a:xfrm>
            <a:off x="9263899" y="3601387"/>
            <a:ext cx="2928101" cy="32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2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70EF49E-CC4D-F737-78F9-DFD5319C7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7132" t="-900" r="-3293" b="24217"/>
          <a:stretch/>
        </p:blipFill>
        <p:spPr>
          <a:xfrm>
            <a:off x="0" y="344774"/>
            <a:ext cx="4871548" cy="6513226"/>
          </a:xfrm>
          <a:prstGeom prst="rect">
            <a:avLst/>
          </a:prstGeom>
        </p:spPr>
      </p:pic>
      <p:pic>
        <p:nvPicPr>
          <p:cNvPr id="3" name="Grafik 2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50DF1FD4-D5CD-5566-C20A-582630FD3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3" b="21672"/>
          <a:stretch/>
        </p:blipFill>
        <p:spPr>
          <a:xfrm>
            <a:off x="9263899" y="3601387"/>
            <a:ext cx="2928101" cy="3256613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19158E8-E965-7F9F-8E22-DEFAA678F9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8013" y="2981386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2" name="Titel 16">
            <a:extLst>
              <a:ext uri="{FF2B5EF4-FFF2-40B4-BE49-F238E27FC236}">
                <a16:creationId xmlns:a16="http://schemas.microsoft.com/office/drawing/2014/main" id="{AFC01D15-2911-AAE8-9ECE-B8BEA0C7B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239" y="1388866"/>
            <a:ext cx="5964599" cy="15925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143404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6">
            <a:extLst>
              <a:ext uri="{FF2B5EF4-FFF2-40B4-BE49-F238E27FC236}">
                <a16:creationId xmlns:a16="http://schemas.microsoft.com/office/drawing/2014/main" id="{BB7A8911-62CA-BEA0-D6EA-D3FCB4560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4509017"/>
            <a:ext cx="596459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55EBF75-6EE5-8B98-309D-D7B1A46C8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5372814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pic>
        <p:nvPicPr>
          <p:cNvPr id="6" name="Grafik 5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FAA36F10-4995-F5E6-D8CF-A50983AAF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31334" r="-8947" b="-6080"/>
          <a:stretch/>
        </p:blipFill>
        <p:spPr>
          <a:xfrm>
            <a:off x="-1" y="0"/>
            <a:ext cx="5672139" cy="3950450"/>
          </a:xfrm>
          <a:prstGeom prst="rect">
            <a:avLst/>
          </a:prstGeom>
        </p:spPr>
      </p:pic>
      <p:pic>
        <p:nvPicPr>
          <p:cNvPr id="8" name="Grafik 7" descr="Ein Bild, das Grafiken, Kreativität enthält.&#10;&#10;Automatisch generierte Beschreibung">
            <a:extLst>
              <a:ext uri="{FF2B5EF4-FFF2-40B4-BE49-F238E27FC236}">
                <a16:creationId xmlns:a16="http://schemas.microsoft.com/office/drawing/2014/main" id="{317F324E-4DBC-F9F8-3886-F90D22378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4" r="44226" b="9430"/>
          <a:stretch/>
        </p:blipFill>
        <p:spPr>
          <a:xfrm>
            <a:off x="8048017" y="0"/>
            <a:ext cx="414398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60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FAA36F10-4995-F5E6-D8CF-A50983AAF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31334" r="-8947" b="-6080"/>
          <a:stretch/>
        </p:blipFill>
        <p:spPr>
          <a:xfrm>
            <a:off x="-1" y="0"/>
            <a:ext cx="5672139" cy="3950450"/>
          </a:xfrm>
          <a:prstGeom prst="rect">
            <a:avLst/>
          </a:prstGeom>
        </p:spPr>
      </p:pic>
      <p:pic>
        <p:nvPicPr>
          <p:cNvPr id="8" name="Grafik 7" descr="Ein Bild, das Grafiken, Kreativität enthält.&#10;&#10;Automatisch generierte Beschreibung">
            <a:extLst>
              <a:ext uri="{FF2B5EF4-FFF2-40B4-BE49-F238E27FC236}">
                <a16:creationId xmlns:a16="http://schemas.microsoft.com/office/drawing/2014/main" id="{317F324E-4DBC-F9F8-3886-F90D22378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4" r="44226" b="9430"/>
          <a:stretch/>
        </p:blipFill>
        <p:spPr>
          <a:xfrm>
            <a:off x="8048017" y="0"/>
            <a:ext cx="4143983" cy="4400550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BA9F216-4687-B75F-15A2-4FA084222A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" y="5705775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</p:txBody>
      </p:sp>
      <p:sp>
        <p:nvSpPr>
          <p:cNvPr id="2" name="Titel 16">
            <a:extLst>
              <a:ext uri="{FF2B5EF4-FFF2-40B4-BE49-F238E27FC236}">
                <a16:creationId xmlns:a16="http://schemas.microsoft.com/office/drawing/2014/main" id="{9A06760B-F2FD-812C-91E5-625D8B4C7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4113255"/>
            <a:ext cx="5964599" cy="15925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639748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2E957B2-085D-B8DC-99D5-8A194E2D9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9030" y="2255206"/>
            <a:ext cx="7333939" cy="23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6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6D5D1FA1-3F31-80B1-A664-EE4B55E2B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751" y="2325490"/>
            <a:ext cx="5964599" cy="8637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C39B34F-7733-A05A-83BB-7BABA5804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160" y="3276600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7B16873F-6F59-6404-9BCB-E13B99350E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6563" y="6356350"/>
            <a:ext cx="1601787" cy="2174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1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464554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>
            <a:extLst>
              <a:ext uri="{FF2B5EF4-FFF2-40B4-BE49-F238E27FC236}">
                <a16:creationId xmlns:a16="http://schemas.microsoft.com/office/drawing/2014/main" id="{119B3870-FF15-2327-76FF-20878F8FC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4342" y="1834845"/>
            <a:ext cx="5964599" cy="15941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7871165-E2A6-A5E2-968D-5E70ACB40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751" y="3556740"/>
            <a:ext cx="5965825" cy="1204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b="0" i="0">
                <a:latin typeface="Aptos Light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  <a:p>
            <a:r>
              <a:rPr lang="de-DE" dirty="0"/>
              <a:t>zweizeilig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F91274-ED6F-F383-6DD6-9CCBF9637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6563" y="6356350"/>
            <a:ext cx="1601787" cy="2174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1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247555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742950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Aptos" panose="020B0004020202020204" pitchFamily="34" charset="0"/>
              </a:defRPr>
            </a:lvl2pPr>
            <a:lvl5pPr marL="2114550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456016"/>
            <a:ext cx="959148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971535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>
            <a:extLst>
              <a:ext uri="{FF2B5EF4-FFF2-40B4-BE49-F238E27FC236}">
                <a16:creationId xmlns:a16="http://schemas.microsoft.com/office/drawing/2014/main" id="{119B3870-FF15-2327-76FF-20878F8FC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3842" y="1862059"/>
            <a:ext cx="6154508" cy="19098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Lange </a:t>
            </a:r>
            <a:br>
              <a:rPr lang="de-DE" dirty="0"/>
            </a:br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7871165-E2A6-A5E2-968D-5E70ACB40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3251" y="3892323"/>
            <a:ext cx="6154508" cy="1204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2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  <a:p>
            <a:r>
              <a:rPr lang="de-DE" dirty="0"/>
              <a:t>zweizeilig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F91274-ED6F-F383-6DD6-9CCBF9637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6563" y="6356350"/>
            <a:ext cx="1601787" cy="2174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1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323776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7429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>
                <a:latin typeface="Aptos" panose="020B0004020202020204" pitchFamily="34" charset="0"/>
              </a:defRPr>
            </a:lvl2pPr>
            <a:lvl5pPr marL="2114550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456016"/>
            <a:ext cx="959148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80613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742950" indent="-28575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latin typeface="Aptos" panose="020B0004020202020204" pitchFamily="34" charset="0"/>
              </a:defRPr>
            </a:lvl2pPr>
            <a:lvl5pPr marL="2114550" indent="-28575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" name="Titel 23">
            <a:extLst>
              <a:ext uri="{FF2B5EF4-FFF2-40B4-BE49-F238E27FC236}">
                <a16:creationId xmlns:a16="http://schemas.microsoft.com/office/drawing/2014/main" id="{477E9D00-4456-E504-1995-CB59010D7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456016"/>
            <a:ext cx="959148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26224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49F120B-2CC8-0E49-C60E-136CB32E4B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10956925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13B24C9-3B69-E8C8-E725-95CD2274E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143000"/>
            <a:ext cx="10956925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84EAFE-8B89-EBD7-F25D-88CFFA17A2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054831"/>
            <a:ext cx="5226050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zweispaltiger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r>
              <a:rPr lang="de-DE" dirty="0" err="1">
                <a:effectLst/>
              </a:rPr>
              <a:t>Ullabo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Con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conseque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consenis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assiminto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dunt</a:t>
            </a:r>
            <a:r>
              <a:rPr lang="de-DE" dirty="0">
                <a:effectLst/>
              </a:rPr>
              <a:t> la sed </a:t>
            </a:r>
            <a:r>
              <a:rPr lang="de-DE" dirty="0" err="1">
                <a:effectLst/>
              </a:rPr>
              <a:t>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vitia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nesequatur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sitior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ant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hilles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od</a:t>
            </a:r>
            <a:r>
              <a:rPr lang="de-DE" dirty="0">
                <a:effectLst/>
              </a:rPr>
              <a:t> et et </a:t>
            </a:r>
            <a:r>
              <a:rPr lang="de-DE" dirty="0" err="1">
                <a:effectLst/>
              </a:rPr>
              <a:t>adi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delendus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nimusa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quaestiur</a:t>
            </a:r>
            <a:r>
              <a:rPr lang="de-DE" dirty="0">
                <a:effectLst/>
              </a:rPr>
              <a:t> aut.</a:t>
            </a:r>
          </a:p>
          <a:p>
            <a:pPr lvl="0"/>
            <a:endParaRPr lang="de-DE" dirty="0"/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3C48CED-639C-30D3-5AAF-4C046B48CA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4283" y="2054831"/>
            <a:ext cx="5226050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Aptos" panose="020B0004020202020204" pitchFamily="34" charset="0"/>
              </a:defRPr>
            </a:lvl1pPr>
          </a:lstStyle>
          <a:p>
            <a:r>
              <a:rPr lang="de-DE" dirty="0">
                <a:effectLst/>
              </a:rPr>
              <a:t>Et a </a:t>
            </a:r>
            <a:r>
              <a:rPr lang="de-DE" dirty="0" err="1">
                <a:effectLst/>
              </a:rPr>
              <a:t>dolorep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parum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saperum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endeliqui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ulparup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taspele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secae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niendam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debit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sumet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</a:t>
            </a:r>
            <a:r>
              <a:rPr lang="de-DE" dirty="0">
                <a:effectLst/>
              </a:rPr>
              <a:t> in </a:t>
            </a:r>
            <a:r>
              <a:rPr lang="de-DE" dirty="0" err="1">
                <a:effectLst/>
              </a:rPr>
              <a:t>cust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doluptam</a:t>
            </a:r>
            <a:r>
              <a:rPr lang="de-DE" dirty="0">
                <a:effectLst/>
              </a:rPr>
              <a:t> , </a:t>
            </a:r>
            <a:r>
              <a:rPr lang="de-DE" dirty="0" err="1">
                <a:effectLst/>
              </a:rPr>
              <a:t>conserat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quiscil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ipiduciur</a:t>
            </a:r>
            <a:r>
              <a:rPr lang="de-DE" dirty="0">
                <a:effectLst/>
              </a:rPr>
              <a:t>?</a:t>
            </a:r>
          </a:p>
          <a:p>
            <a:r>
              <a:rPr lang="de-DE" dirty="0">
                <a:effectLst/>
              </a:rPr>
              <a:t>Es </a:t>
            </a:r>
            <a:r>
              <a:rPr lang="de-DE" dirty="0" err="1">
                <a:effectLst/>
              </a:rPr>
              <a:t>sant</a:t>
            </a:r>
            <a:r>
              <a:rPr lang="de-DE" dirty="0">
                <a:effectLst/>
              </a:rPr>
              <a:t> es </a:t>
            </a:r>
            <a:r>
              <a:rPr lang="de-DE" dirty="0" err="1">
                <a:effectLst/>
              </a:rPr>
              <a:t>doloreh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entusam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haria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inum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minitioneces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nonsequiam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aceperciae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Nem</a:t>
            </a:r>
            <a:r>
              <a:rPr lang="de-DE" dirty="0">
                <a:effectLst/>
              </a:rPr>
              <a:t> int.</a:t>
            </a:r>
          </a:p>
          <a:p>
            <a:r>
              <a:rPr lang="de-DE" dirty="0" err="1">
                <a:effectLst/>
              </a:rPr>
              <a:t>Unto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andicieniet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omniaturibus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vendam</a:t>
            </a:r>
            <a:r>
              <a:rPr lang="de-DE" dirty="0">
                <a:effectLst/>
              </a:rPr>
              <a:t> am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fuga</a:t>
            </a:r>
            <a:r>
              <a:rPr lang="de-DE" dirty="0">
                <a:effectLst/>
              </a:rPr>
              <a:t>. Event. </a:t>
            </a:r>
            <a:r>
              <a:rPr lang="de-DE" dirty="0" err="1">
                <a:effectLst/>
              </a:rPr>
              <a:t>Cestota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similique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accatur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vendunt</a:t>
            </a:r>
            <a:r>
              <a:rPr lang="de-D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03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hrift, Logo enthält.&#10;&#10;Automatisch generierte Beschreibung">
            <a:extLst>
              <a:ext uri="{FF2B5EF4-FFF2-40B4-BE49-F238E27FC236}">
                <a16:creationId xmlns:a16="http://schemas.microsoft.com/office/drawing/2014/main" id="{28F3450A-0857-36A2-DC64-5548341FFA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7556500" cy="1066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92B2473-0C2C-84BD-3E6A-D493A6F8E3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040" y="152706"/>
            <a:ext cx="2679323" cy="857649"/>
          </a:xfrm>
          <a:prstGeom prst="rect">
            <a:avLst/>
          </a:prstGeom>
        </p:spPr>
      </p:pic>
      <p:pic>
        <p:nvPicPr>
          <p:cNvPr id="6" name="Grafik 5" descr="Ein Bild, das Grafiken, Clipart, Kreativität enthält.&#10;&#10;Automatisch generierte Beschreibung">
            <a:extLst>
              <a:ext uri="{FF2B5EF4-FFF2-40B4-BE49-F238E27FC236}">
                <a16:creationId xmlns:a16="http://schemas.microsoft.com/office/drawing/2014/main" id="{4B76B732-2665-6D5B-CD4E-86A746B4693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585">
            <a:off x="-2040374" y="2011005"/>
            <a:ext cx="9813473" cy="69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5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0002C7F-0FCD-7724-9236-F88EB8AA8045}"/>
              </a:ext>
            </a:extLst>
          </p:cNvPr>
          <p:cNvSpPr txBox="1">
            <a:spLocks/>
          </p:cNvSpPr>
          <p:nvPr userDrawn="1"/>
        </p:nvSpPr>
        <p:spPr>
          <a:xfrm>
            <a:off x="9127433" y="6356350"/>
            <a:ext cx="2451157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accent4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DC161E-B764-A949-86EE-6FE0B7AA7779}" type="slidenum">
              <a:rPr lang="de-DE" smtClean="0">
                <a:solidFill>
                  <a:schemeClr val="tx1"/>
                </a:solidFill>
              </a:rPr>
              <a:pPr algn="r"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A40AE8-5B3C-3228-B485-D4AC5ECD7C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1030" y="6215866"/>
            <a:ext cx="1579540" cy="5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8" r:id="rId4"/>
    <p:sldLayoutId id="2147483679" r:id="rId5"/>
    <p:sldLayoutId id="2147483656" r:id="rId6"/>
    <p:sldLayoutId id="2147483672" r:id="rId7"/>
    <p:sldLayoutId id="2147483658" r:id="rId8"/>
    <p:sldLayoutId id="2147483671" r:id="rId9"/>
    <p:sldLayoutId id="2147483673" r:id="rId10"/>
    <p:sldLayoutId id="214748365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2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1" r:id="rId2"/>
    <p:sldLayoutId id="2147483682" r:id="rId3"/>
    <p:sldLayoutId id="2147483668" r:id="rId4"/>
    <p:sldLayoutId id="2147483669" r:id="rId5"/>
    <p:sldLayoutId id="2147483683" r:id="rId6"/>
    <p:sldLayoutId id="2147483684" r:id="rId7"/>
    <p:sldLayoutId id="2147483670" r:id="rId8"/>
    <p:sldLayoutId id="2147483666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0002C7F-0FCD-7724-9236-F88EB8AA8045}"/>
              </a:ext>
            </a:extLst>
          </p:cNvPr>
          <p:cNvSpPr txBox="1">
            <a:spLocks/>
          </p:cNvSpPr>
          <p:nvPr userDrawn="1"/>
        </p:nvSpPr>
        <p:spPr>
          <a:xfrm>
            <a:off x="9127436" y="6356355"/>
            <a:ext cx="2451157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accent4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DC161E-B764-A949-86EE-6FE0B7AA7779}" type="slidenum">
              <a:rPr lang="de-DE" sz="825" smtClean="0">
                <a:solidFill>
                  <a:schemeClr val="tx1"/>
                </a:solidFill>
              </a:rPr>
              <a:pPr algn="r"/>
              <a:t>‹Nr.›</a:t>
            </a:fld>
            <a:endParaRPr lang="de-DE" sz="825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AC4C4B-557B-842A-A808-BC92D0B954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88841" y="6180833"/>
            <a:ext cx="1952835" cy="4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1pPr>
      <a:lvl2pPr marL="51432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BEDCCA-B106-5ED6-C8D1-51A69F7E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CC5BD8-69F4-090B-AD9E-B630541ED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DD3A9D-4AD7-A922-5C09-42B0C1A37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6FE48-385F-49CD-A551-2DA3F49EB958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07B8D0-8657-7056-0073-9E8CB4C30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2AF4E4-822C-EEDB-7976-7FD294860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8D84E-6ED4-4026-A05D-7517B3C0A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85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9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hrift, Logo enthält.&#10;&#10;Automatisch generierte Beschreibung">
            <a:extLst>
              <a:ext uri="{FF2B5EF4-FFF2-40B4-BE49-F238E27FC236}">
                <a16:creationId xmlns:a16="http://schemas.microsoft.com/office/drawing/2014/main" id="{28F3450A-0857-36A2-DC64-5548341FFA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7556500" cy="1066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92B2473-0C2C-84BD-3E6A-D493A6F8E3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040" y="152706"/>
            <a:ext cx="2679323" cy="85764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96C2A4F-279C-3097-C843-44F1A1BD17E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785688"/>
            <a:ext cx="7303641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ven.Schiml@schulberatung.gsms-ob.de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.bayern.de/schulsuche" TargetMode="External"/><Relationship Id="rId2" Type="http://schemas.openxmlformats.org/officeDocument/2006/relationships/hyperlink" Target="http://www.km.bayern.de/lernen/schularten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mein-bildungsweg.de/" TargetMode="External"/><Relationship Id="rId5" Type="http://schemas.openxmlformats.org/officeDocument/2006/relationships/hyperlink" Target="http://www.schulberatung.bayern.de/" TargetMode="External"/><Relationship Id="rId4" Type="http://schemas.openxmlformats.org/officeDocument/2006/relationships/hyperlink" Target="http://www.km.bayern.de/inklus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km.bayern.de/schulsystem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CA506F6C-AC3C-5E0E-C64C-37858343BE8C}"/>
              </a:ext>
            </a:extLst>
          </p:cNvPr>
          <p:cNvSpPr txBox="1"/>
          <p:nvPr/>
        </p:nvSpPr>
        <p:spPr>
          <a:xfrm>
            <a:off x="4064767" y="1980799"/>
            <a:ext cx="6822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Vielfältige Wege führen zum Ziel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1D6F2F3-7B71-5BC8-3BA0-F28BBB988A24}"/>
              </a:ext>
            </a:extLst>
          </p:cNvPr>
          <p:cNvSpPr txBox="1"/>
          <p:nvPr/>
        </p:nvSpPr>
        <p:spPr>
          <a:xfrm>
            <a:off x="4169542" y="2905780"/>
            <a:ext cx="6718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Das differenzierte bayerische Schulsystem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6080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F79B36F-ECCA-DC79-5C61-33C051F90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96" y="912218"/>
            <a:ext cx="5509581" cy="549260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408EE6-B6FA-7C90-F1BF-D14B679774B0}"/>
              </a:ext>
            </a:extLst>
          </p:cNvPr>
          <p:cNvGrpSpPr/>
          <p:nvPr/>
        </p:nvGrpSpPr>
        <p:grpSpPr>
          <a:xfrm>
            <a:off x="3291422" y="768316"/>
            <a:ext cx="5609154" cy="5844588"/>
            <a:chOff x="2961267" y="245097"/>
            <a:chExt cx="6160110" cy="6438507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004C04D-6D3E-3DED-8246-40E04A0D628A}"/>
                </a:ext>
              </a:extLst>
            </p:cNvPr>
            <p:cNvSpPr/>
            <p:nvPr/>
          </p:nvSpPr>
          <p:spPr bwMode="auto">
            <a:xfrm>
              <a:off x="2961268" y="245097"/>
              <a:ext cx="6160109" cy="2849708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08843E8-46B0-4276-F336-D04E55AAE80C}"/>
                </a:ext>
              </a:extLst>
            </p:cNvPr>
            <p:cNvSpPr/>
            <p:nvPr/>
          </p:nvSpPr>
          <p:spPr bwMode="auto">
            <a:xfrm>
              <a:off x="2961267" y="3094806"/>
              <a:ext cx="338113" cy="1895439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71EB242-F12F-55B4-3318-2F5CD179ED89}"/>
                </a:ext>
              </a:extLst>
            </p:cNvPr>
            <p:cNvSpPr/>
            <p:nvPr/>
          </p:nvSpPr>
          <p:spPr bwMode="auto">
            <a:xfrm>
              <a:off x="2961268" y="4990244"/>
              <a:ext cx="6160109" cy="169336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FA643DE-8DE5-5FE1-249E-8051892D6F91}"/>
                </a:ext>
              </a:extLst>
            </p:cNvPr>
            <p:cNvSpPr/>
            <p:nvPr/>
          </p:nvSpPr>
          <p:spPr bwMode="auto">
            <a:xfrm>
              <a:off x="8110538" y="3094806"/>
              <a:ext cx="1010839" cy="1895439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4D3826A2-DA93-D19E-B7E0-C83470110BFA}"/>
              </a:ext>
            </a:extLst>
          </p:cNvPr>
          <p:cNvSpPr txBox="1"/>
          <p:nvPr/>
        </p:nvSpPr>
        <p:spPr>
          <a:xfrm>
            <a:off x="3771856" y="127388"/>
            <a:ext cx="4747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altLang="de-DE" sz="2800" b="1" dirty="0">
                <a:solidFill>
                  <a:srgbClr val="000000"/>
                </a:solidFill>
                <a:latin typeface="Aptos" panose="020B0004020202020204" pitchFamily="34" charset="0"/>
              </a:rPr>
              <a:t>Weiterführende Schularten</a:t>
            </a:r>
          </a:p>
        </p:txBody>
      </p:sp>
    </p:spTree>
    <p:extLst>
      <p:ext uri="{BB962C8B-B14F-4D97-AF65-F5344CB8AC3E}">
        <p14:creationId xmlns:p14="http://schemas.microsoft.com/office/powerpoint/2010/main" val="7561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E6BD150-57DC-20B6-95D6-69F2C63CA1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1E3BEF-B135-4159-ABFD-886CEC75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167" y="242712"/>
            <a:ext cx="8028144" cy="62662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DE05691-B50F-D040-D1F0-8F5CE8DC6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87" y="945811"/>
            <a:ext cx="2572735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7F3469F-AA32-67C6-BC7A-80AAEC8F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32" y="279766"/>
            <a:ext cx="2572735" cy="68890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7C1EC8E-D4A8-AED2-2F19-FA4A0FD725A3}"/>
              </a:ext>
            </a:extLst>
          </p:cNvPr>
          <p:cNvSpPr txBox="1"/>
          <p:nvPr/>
        </p:nvSpPr>
        <p:spPr>
          <a:xfrm>
            <a:off x="1004548" y="983619"/>
            <a:ext cx="11187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Verschiedene Förderschulformen – verschiedene Abschlüsse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51436E-5377-A2C7-932F-3B3DF30ACC49}"/>
              </a:ext>
            </a:extLst>
          </p:cNvPr>
          <p:cNvSpPr txBox="1"/>
          <p:nvPr/>
        </p:nvSpPr>
        <p:spPr>
          <a:xfrm>
            <a:off x="78658" y="1763373"/>
            <a:ext cx="5521677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Förderzentren mit Mittelschulstufe</a:t>
            </a:r>
          </a:p>
          <a:p>
            <a:pPr marL="4536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Unterricht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 persönliche Begleitung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durch die Klassenleitung</a:t>
            </a:r>
          </a:p>
          <a:p>
            <a:pPr marL="4536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Individuelle Förderung und Betonung der Praxis</a:t>
            </a:r>
          </a:p>
          <a:p>
            <a:pPr marL="4536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Berufs- und Lebensorientierung als übergreifender Unterrichtsinhalt </a:t>
            </a:r>
          </a:p>
          <a:p>
            <a:pPr marL="4536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Vorbereitung auf die Berufswahl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6859EE-49BA-7FD9-34AC-D1EAE537B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937" y="1594263"/>
            <a:ext cx="84032" cy="51448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347AA0A-5397-201C-9540-6C288375E775}"/>
              </a:ext>
            </a:extLst>
          </p:cNvPr>
          <p:cNvSpPr txBox="1"/>
          <p:nvPr/>
        </p:nvSpPr>
        <p:spPr>
          <a:xfrm>
            <a:off x="6180032" y="1763373"/>
            <a:ext cx="5933310" cy="49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Abschlüsse </a:t>
            </a:r>
          </a:p>
          <a:p>
            <a:pPr marL="4536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Förderzentren, die nach dem Lehrplan der Mittelschule unterrichten</a:t>
            </a:r>
          </a:p>
          <a:p>
            <a:pPr marL="9108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Abschluss der Mittelschule</a:t>
            </a:r>
          </a:p>
          <a:p>
            <a:pPr marL="9108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Qualifizierender Abschluss der Mittelschule (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Quali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9108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Mittlerer Schulabschluss der Mittelschule (MSA)</a:t>
            </a:r>
          </a:p>
          <a:p>
            <a:pPr marL="4536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Sonderpädagogische Förderzentren</a:t>
            </a:r>
          </a:p>
          <a:p>
            <a:pPr marL="9108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Abschluss mit individuellen Leistungen </a:t>
            </a:r>
            <a:endParaRPr kumimoji="0" lang="de-DE" altLang="de-DE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9108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Abschluss im Bildungsgang Lernen </a:t>
            </a:r>
          </a:p>
          <a:p>
            <a:pPr marL="9108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Abschluss der Mittelschule (Abschlussprüfung)</a:t>
            </a:r>
          </a:p>
        </p:txBody>
      </p:sp>
    </p:spTree>
    <p:extLst>
      <p:ext uri="{BB962C8B-B14F-4D97-AF65-F5344CB8AC3E}">
        <p14:creationId xmlns:p14="http://schemas.microsoft.com/office/powerpoint/2010/main" val="68408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BE6B2-F9D3-3085-73FE-46B320FC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E0F911-4E72-2DD8-DFA2-AA145BAF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37" y="668246"/>
            <a:ext cx="2572735" cy="6889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0AD4287-D2C4-2882-776A-6F574592B87A}"/>
              </a:ext>
            </a:extLst>
          </p:cNvPr>
          <p:cNvSpPr txBox="1"/>
          <p:nvPr/>
        </p:nvSpPr>
        <p:spPr>
          <a:xfrm>
            <a:off x="788236" y="1571055"/>
            <a:ext cx="9007517" cy="433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Weitere Förderschulen mit allgemeinen Schulabschlüssen</a:t>
            </a:r>
          </a:p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Realschulen: Förderschwerpunkte (FSP) Sehen, Hören, körperliche und motorische Entwicklung, emotionale und soziale Entwicklung 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Fachoberschulen: FSP Hören; FSP körperliche und motorische Entwicklung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Berufsschulen zur sonderpädagogischen Förderung</a:t>
            </a:r>
          </a:p>
          <a:p>
            <a:pPr marL="910800" marR="0" lvl="1" indent="-216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Ausbildung in einem regulären oder vereinfachten Ausbildungsberuf</a:t>
            </a:r>
          </a:p>
          <a:p>
            <a:pPr marL="910800" marR="0" lvl="1" indent="-216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Besuch des Berufsvorbereitungsjahres (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BvJ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mit der Möglichkeit des Erwerbs des Mittelschulabschlusses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Jugendliche ohne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Aussbildungsstelle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Berufsfachschulen zur sonderpädagogischen Förderung</a:t>
            </a:r>
            <a:b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</a:b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z.B. mit Fachrichtungen Bürowirtschaft, </a:t>
            </a:r>
            <a:r>
              <a:rPr lang="de-DE" alt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Kinderpflege</a:t>
            </a:r>
            <a:endParaRPr kumimoji="0" lang="de-DE" altLang="de-DE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836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7A1E8-E821-BE7E-C9B9-FEFCF273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5ACD6E3-5F11-35B5-15FA-8A5E80E3C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29" y="652422"/>
            <a:ext cx="2292295" cy="68890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40B1418-93F8-94E0-93FD-1116485E7C53}"/>
              </a:ext>
            </a:extLst>
          </p:cNvPr>
          <p:cNvSpPr txBox="1"/>
          <p:nvPr/>
        </p:nvSpPr>
        <p:spPr>
          <a:xfrm>
            <a:off x="710826" y="1436345"/>
            <a:ext cx="10770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Praxisorientierte Kompetenzen und berufliche Orientierung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0E2FA41-B095-6CBF-21C4-BADF82C0C1D7}"/>
              </a:ext>
            </a:extLst>
          </p:cNvPr>
          <p:cNvSpPr txBox="1"/>
          <p:nvPr/>
        </p:nvSpPr>
        <p:spPr>
          <a:xfrm>
            <a:off x="707923" y="2054581"/>
            <a:ext cx="9865782" cy="3665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36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Grundlegende Allgemeinbildung</a:t>
            </a:r>
          </a:p>
          <a:p>
            <a:pPr marL="4536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Vorbereitung auf qualifizierte Berufsausbildung 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schulische Weiterbildung </a:t>
            </a:r>
          </a:p>
          <a:p>
            <a:pPr marL="4536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Ausgeprägte Berufsorientierung durch</a:t>
            </a:r>
          </a:p>
          <a:p>
            <a:pPr marL="910800" lvl="3" indent="-216000">
              <a:spcBef>
                <a:spcPts val="335"/>
              </a:spcBef>
              <a:buFont typeface="Symbol" panose="05050102010706020507" pitchFamily="18" charset="2"/>
              <a:buChar char="-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unterschiedliche Zweigwahl und Berufsorientierungsmaßnahmen</a:t>
            </a:r>
          </a:p>
          <a:p>
            <a:pPr marL="910800" lvl="3" indent="-216000">
              <a:spcBef>
                <a:spcPts val="335"/>
              </a:spcBef>
              <a:buFont typeface="Symbol" panose="05050102010706020507" pitchFamily="18" charset="2"/>
              <a:buChar char="-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Zusammenarbeit mit der lokalen Wirtschaft/ Agentur für Arbeit</a:t>
            </a:r>
          </a:p>
          <a:p>
            <a:pPr marL="910800" lvl="3" indent="-216000">
              <a:spcBef>
                <a:spcPts val="335"/>
              </a:spcBef>
              <a:buFont typeface="Symbol" panose="05050102010706020507" pitchFamily="18" charset="2"/>
              <a:buChar char="-"/>
              <a:defRPr/>
            </a:pPr>
            <a:r>
              <a:rPr lang="de-DE" sz="2000" dirty="0">
                <a:solidFill>
                  <a:srgbClr val="000000"/>
                </a:solidFill>
                <a:latin typeface="Aptos" panose="02110004020202020204"/>
              </a:rPr>
              <a:t>JADE –Projekt (= Jugendliche an die Hand nehmen und begleiten)</a:t>
            </a:r>
          </a:p>
          <a:p>
            <a:pPr marL="453600" lvl="0" indent="-198000" defTabSz="685766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Besondere Betonung von individueller Förderung</a:t>
            </a:r>
          </a:p>
          <a:p>
            <a:pPr marL="453600" lvl="0" indent="-198000" defTabSz="685766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Unterricht und persönliche Begleitung durch die Klassenleiterin bzw. den Klassenleiter in den meisten Fächern</a:t>
            </a:r>
          </a:p>
          <a:p>
            <a:pPr marL="536575" marR="0" lvl="1" indent="-239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lang="de-DE" dirty="0">
              <a:solidFill>
                <a:srgbClr val="0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7867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4699845-BAB3-2B8D-3EA5-4A1E6D05A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43" y="1201003"/>
            <a:ext cx="4522515" cy="47812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E9A8F3-3E33-AE75-1D11-EFEF4CF92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77" y="397664"/>
            <a:ext cx="2292295" cy="68890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5CB38DF-DE9A-3EB3-BC28-808570A80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135" y="1228938"/>
            <a:ext cx="5419310" cy="35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E747758-1F2E-AF25-DCAF-0ABCDA16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2" y="701217"/>
            <a:ext cx="3194581" cy="68890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EAC713-E7CF-C5CB-4C38-943CECD6E422}"/>
              </a:ext>
            </a:extLst>
          </p:cNvPr>
          <p:cNvSpPr txBox="1"/>
          <p:nvPr/>
        </p:nvSpPr>
        <p:spPr>
          <a:xfrm>
            <a:off x="617483" y="1536256"/>
            <a:ext cx="10327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Fokus auf kaufmännischer und beruflicher Grundbildung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0813B0-D896-C8CD-835A-8E84F9D5B0C0}"/>
              </a:ext>
            </a:extLst>
          </p:cNvPr>
          <p:cNvSpPr txBox="1"/>
          <p:nvPr/>
        </p:nvSpPr>
        <p:spPr>
          <a:xfrm>
            <a:off x="689402" y="2205607"/>
            <a:ext cx="10735850" cy="39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Kaufmännische und berufliche Grundbildung sowie allgemeine Bildung bereits ab Jahrgangsstufe 6 bzw. 7; ab </a:t>
            </a:r>
            <a:r>
              <a:rPr kumimoji="0" lang="de-DE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Jahrgangsstufe 5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bei genehmigtem Schulversuch 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Vorbereitung auf eine qualifizierte Berufsausbildung und schulische Weiterbildung (Fachgebundene bzw. Allgemeine Hochschulreife)</a:t>
            </a:r>
          </a:p>
          <a:p>
            <a:pPr marL="453600" lvl="0" indent="-198000" defTabSz="685766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Verpflichtende begleitete fachpraktische Tätigkeiten im Umfang von vier Wochen zur Berufsorientierung</a:t>
            </a:r>
          </a:p>
          <a:p>
            <a:pPr marL="453600" lvl="0" indent="-198000" defTabSz="685766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Individuelle und nach Interessen gerichtete Schwerpunktsetzung über Module im kaufmännischen, technischen, sozialen und persönlichkeitsbildenden Bereich in Jahrgangsstufe 9 / 10</a:t>
            </a:r>
          </a:p>
          <a:p>
            <a:pPr marL="453600" lvl="0" indent="-198000" defTabSz="685766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Profilfach „Übungsunternehmen“ – praxisnahes Lernen im simulierten Unternehmen</a:t>
            </a:r>
          </a:p>
          <a:p>
            <a:pPr marL="172800" marR="0" lvl="0" indent="-1728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71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32059A4-875E-F940-1190-522343D3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2" y="701217"/>
            <a:ext cx="3194581" cy="688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FA9830-D94E-D029-2035-2606C952DF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668"/>
          <a:stretch>
            <a:fillRect/>
          </a:stretch>
        </p:blipFill>
        <p:spPr>
          <a:xfrm>
            <a:off x="5315486" y="655092"/>
            <a:ext cx="4806604" cy="44409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2A0D96-77F6-E5C2-E9F0-74E0A50D3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282" y="5222545"/>
            <a:ext cx="3255896" cy="12282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87E0461-815A-0C3C-5031-62ED22DE6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82" y="1438630"/>
            <a:ext cx="4508243" cy="16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DC913E7-EE10-1AB7-5109-C8E10F6C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15" y="510148"/>
            <a:ext cx="3194581" cy="688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EA728C-E5CA-8C36-5925-A2F35EB1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86" y="1182806"/>
            <a:ext cx="3764147" cy="55682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F7A22C-1A08-A5ED-D199-711215CA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039" y="1132764"/>
            <a:ext cx="3863362" cy="42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BBBE4-17AE-C602-45EB-6D3CC81D3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943A317-C548-94A1-73D3-CDFB8CA2A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27" y="635443"/>
            <a:ext cx="2078916" cy="68890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F79B794-3101-A5C8-80F7-A097163DAC15}"/>
              </a:ext>
            </a:extLst>
          </p:cNvPr>
          <p:cNvSpPr txBox="1"/>
          <p:nvPr/>
        </p:nvSpPr>
        <p:spPr>
          <a:xfrm>
            <a:off x="762127" y="1556692"/>
            <a:ext cx="10492775" cy="300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Allgemeine und berufsvorbereitende Bildung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Verbindung von Theorie und Praxis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Grundlagen für eine qualifizierte duale Berufsausbildung</a:t>
            </a:r>
            <a:r>
              <a:rPr kumimoji="0" lang="de-DE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und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schulische Weiterbildung (Fachgebundene bzw. Allgemeine Hochschulreife)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Umfassendes Bildungsangebot (z.B. MINT</a:t>
            </a:r>
            <a:r>
              <a:rPr kumimoji="0" lang="de-DE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21</a:t>
            </a:r>
            <a:r>
              <a:rPr kumimoji="0" lang="de-DE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DIGITAL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Bilinguale Züge,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Bestenförderung</a:t>
            </a:r>
            <a:r>
              <a:rPr 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)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Pflichtfach Informationstechnologie (IT) mit freiwilliger, zentral gestellter Abschlussprüfung </a:t>
            </a:r>
            <a:r>
              <a:rPr 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seit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929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7B1CE-440D-EA8E-635D-DEB7CC593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2AFA156-568E-C692-78B1-1268DE40CD32}"/>
              </a:ext>
            </a:extLst>
          </p:cNvPr>
          <p:cNvSpPr txBox="1"/>
          <p:nvPr/>
        </p:nvSpPr>
        <p:spPr>
          <a:xfrm>
            <a:off x="4535261" y="1281600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Überblick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F29D4ED-DB0C-63AB-1252-69D8CF001CFC}"/>
              </a:ext>
            </a:extLst>
          </p:cNvPr>
          <p:cNvSpPr txBox="1"/>
          <p:nvPr/>
        </p:nvSpPr>
        <p:spPr>
          <a:xfrm>
            <a:off x="4535261" y="2088949"/>
            <a:ext cx="6098720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Charakteristika des bayerischen Schulsystems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Die Staatliche Schulberatung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Die Schularten im Detail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Übergänge zwischen den weiterführenden Schularten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822836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338125D-0E08-743F-79EF-60A496BC5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27" y="635443"/>
            <a:ext cx="2078916" cy="688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A83B23-45DD-808E-AE22-C6EBE2D3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566" y="1342029"/>
            <a:ext cx="4062484" cy="49764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1B5728-78DC-E560-DAF4-D35602AC3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953" y="423080"/>
            <a:ext cx="3461637" cy="33300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9B520A-3C67-8681-ED80-46A465A51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859" y="3666698"/>
            <a:ext cx="3461637" cy="31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EA8714C-A89F-2697-902A-8DDF5CFF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80" y="122830"/>
            <a:ext cx="6803006" cy="6335177"/>
          </a:xfrm>
          <a:prstGeom prst="rect">
            <a:avLst/>
          </a:prstGeom>
        </p:spPr>
      </p:pic>
      <p:pic>
        <p:nvPicPr>
          <p:cNvPr id="9" name="Grafik 8" descr="Bücher mit einfarbiger Füllung">
            <a:extLst>
              <a:ext uri="{FF2B5EF4-FFF2-40B4-BE49-F238E27FC236}">
                <a16:creationId xmlns:a16="http://schemas.microsoft.com/office/drawing/2014/main" id="{45E17C76-86BD-B676-EB31-94DD7AD8E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1959" y="4924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8F4FA-835B-7AC8-68C5-E2DDA2F2F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B6BC35E-5D3B-3C40-8056-C0839A71B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8" y="700750"/>
            <a:ext cx="2200847" cy="68890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AA64322-6AF1-2B74-3BFD-57AADE6698BD}"/>
              </a:ext>
            </a:extLst>
          </p:cNvPr>
          <p:cNvSpPr txBox="1"/>
          <p:nvPr/>
        </p:nvSpPr>
        <p:spPr>
          <a:xfrm>
            <a:off x="635848" y="1505396"/>
            <a:ext cx="100743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Direkter Weg zur Allgemeinen Hochschulreife</a:t>
            </a:r>
            <a:r>
              <a:rPr lang="de-DE" altLang="de-DE" sz="2800" b="1" dirty="0">
                <a:solidFill>
                  <a:srgbClr val="000000"/>
                </a:solidFill>
                <a:latin typeface="Aptos" panose="020B0004020202020204" pitchFamily="34" charset="0"/>
              </a:rPr>
              <a:t> (G9)</a:t>
            </a:r>
            <a:endParaRPr kumimoji="0" lang="de-DE" alt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endParaRPr kumimoji="0" lang="de-DE" alt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Vertiefte Allgemeinbildung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Förderung des fächerübergreifenden, abstrakten und problemlösenden Denkens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Vorbereitung auf Hochschulstudium </a:t>
            </a:r>
            <a:r>
              <a:rPr kumimoji="0" lang="de-DE" alt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oder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qualifizierte berufliche Ausbildung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Verschiedene Schwerpunkte und Ausbildungsrichtungen (z.B. Sprachen / MINT / Musisch / Wirtschaftswissenschaften / Sozialwissenschaften) 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Breites Fächerspektrum; mind. zwei Fremdsprachen;</a:t>
            </a:r>
          </a:p>
        </p:txBody>
      </p:sp>
    </p:spTree>
    <p:extLst>
      <p:ext uri="{BB962C8B-B14F-4D97-AF65-F5344CB8AC3E}">
        <p14:creationId xmlns:p14="http://schemas.microsoft.com/office/powerpoint/2010/main" val="3000613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C6E3473-9693-7F0D-9AB7-158CF388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2" y="405048"/>
            <a:ext cx="2200847" cy="68890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EEEA14-B3A9-927B-C8E2-9ECFA1A0C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47" y="1132765"/>
            <a:ext cx="6318914" cy="47314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7165D3F-E9F0-1DF5-16E6-DB692F8E3C0F}"/>
              </a:ext>
            </a:extLst>
          </p:cNvPr>
          <p:cNvSpPr txBox="1"/>
          <p:nvPr/>
        </p:nvSpPr>
        <p:spPr>
          <a:xfrm>
            <a:off x="7237863" y="1687773"/>
            <a:ext cx="3643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Verschiedene Arten: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Sprachliches Gymnasium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Humanistisches Gymnasium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Musisches Gymnasium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Naturwissenschaftliches – technologisches Gymnasium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Wirtschaftswissenschaftliches Gymnasium 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Sozialwissenschaftliches Gymnasium</a:t>
            </a:r>
          </a:p>
        </p:txBody>
      </p:sp>
    </p:spTree>
    <p:extLst>
      <p:ext uri="{BB962C8B-B14F-4D97-AF65-F5344CB8AC3E}">
        <p14:creationId xmlns:p14="http://schemas.microsoft.com/office/powerpoint/2010/main" val="1464237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0833A3A-FECF-BBEC-BAF0-F0291E4F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50" y="68239"/>
            <a:ext cx="11087826" cy="66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16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ECDC2E9-7947-1A1F-61D5-2283A659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95" y="409598"/>
            <a:ext cx="2200847" cy="6889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06A1B0E-4D3E-FF0E-0420-6A0B8AB0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25" y="1273635"/>
            <a:ext cx="8342010" cy="454941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63E988-CBD3-9BF3-F54F-2DCF2440FDA3}"/>
              </a:ext>
            </a:extLst>
          </p:cNvPr>
          <p:cNvSpPr txBox="1"/>
          <p:nvPr/>
        </p:nvSpPr>
        <p:spPr>
          <a:xfrm>
            <a:off x="2761396" y="454926"/>
            <a:ext cx="396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Abitur - Aufbau</a:t>
            </a:r>
          </a:p>
        </p:txBody>
      </p:sp>
    </p:spTree>
    <p:extLst>
      <p:ext uri="{BB962C8B-B14F-4D97-AF65-F5344CB8AC3E}">
        <p14:creationId xmlns:p14="http://schemas.microsoft.com/office/powerpoint/2010/main" val="4195512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747BDD-9E79-BA50-2CCF-559F2E79F9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267FB1-4671-5B9A-1D5D-FC2A3D9E45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22D26F-20C4-EFD7-FF76-826AFB76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6" y="497283"/>
            <a:ext cx="7560861" cy="19491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B476E6B-D3B2-01A5-4182-6C4FFE37F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57" y="2654882"/>
            <a:ext cx="9344166" cy="21070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46CF160-3DEC-D599-3F4D-869BCAE46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12" y="4819982"/>
            <a:ext cx="7216229" cy="13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74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6F4D9-EC6A-71F6-7359-2D0A5A6FB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55232A6-6E5E-B669-2715-03B2AEAA1387}"/>
              </a:ext>
            </a:extLst>
          </p:cNvPr>
          <p:cNvSpPr txBox="1"/>
          <p:nvPr/>
        </p:nvSpPr>
        <p:spPr>
          <a:xfrm>
            <a:off x="996695" y="815667"/>
            <a:ext cx="9132560" cy="49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Berufliche Bildung – Sprungbrett zu einer qualifizierten Berufstätigkeit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Ausbildung</a:t>
            </a: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von Fachkräften in 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Berufsschule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Berufsfachschule</a:t>
            </a:r>
          </a:p>
          <a:p>
            <a:pPr marL="453600" marR="0" lvl="1" indent="-198000" algn="l" defTabSz="685766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3600" marR="0" lvl="1" indent="-198000" algn="l" defTabSz="685766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Weiterbildung</a:t>
            </a: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Aptos" panose="020B0004020202020204" pitchFamily="34" charset="0"/>
              </a:rPr>
              <a:t>und / oder</a:t>
            </a: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Erwerb der (Fach)Hochschulreife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ptos" panose="020B0004020202020204" pitchFamily="34" charset="0"/>
              </a:rPr>
              <a:t>Fachschule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ptos" panose="020B0004020202020204" pitchFamily="34" charset="0"/>
              </a:rPr>
              <a:t>Fachakademie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ptos" panose="020B0004020202020204" pitchFamily="34" charset="0"/>
              </a:rPr>
              <a:t>FOS/BOS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endParaRPr lang="de-DE" sz="2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63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77446-67F0-B839-514B-CBE0F5AC6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05791D-0AB2-7CC0-1A15-D60E77809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622" y="403622"/>
            <a:ext cx="6050756" cy="605075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FAA5028-6944-92E6-B265-279EC4BD6416}"/>
              </a:ext>
            </a:extLst>
          </p:cNvPr>
          <p:cNvGrpSpPr/>
          <p:nvPr/>
        </p:nvGrpSpPr>
        <p:grpSpPr>
          <a:xfrm>
            <a:off x="3070622" y="141402"/>
            <a:ext cx="6132551" cy="6471615"/>
            <a:chOff x="1421606" y="457519"/>
            <a:chExt cx="5059199" cy="5561120"/>
          </a:xfrm>
        </p:grpSpPr>
        <p:grpSp>
          <p:nvGrpSpPr>
            <p:cNvPr id="32" name="Gruppieren 2">
              <a:extLst>
                <a:ext uri="{FF2B5EF4-FFF2-40B4-BE49-F238E27FC236}">
                  <a16:creationId xmlns:a16="http://schemas.microsoft.com/office/drawing/2014/main" id="{3F13B068-0A2B-CDB9-A5B2-EBC49CF65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1606" y="457519"/>
              <a:ext cx="5059199" cy="5561120"/>
              <a:chOff x="792163" y="1107968"/>
              <a:chExt cx="5059199" cy="5561120"/>
            </a:xfrm>
          </p:grpSpPr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79D5CA37-9613-01F6-BE31-B3EDEC5E91F0}"/>
                  </a:ext>
                </a:extLst>
              </p:cNvPr>
              <p:cNvSpPr/>
              <p:nvPr/>
            </p:nvSpPr>
            <p:spPr bwMode="auto">
              <a:xfrm>
                <a:off x="792163" y="1107968"/>
                <a:ext cx="5049672" cy="1512996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6022FDA9-F28A-9EB1-9DFA-60B126A1A472}"/>
                  </a:ext>
                </a:extLst>
              </p:cNvPr>
              <p:cNvSpPr/>
              <p:nvPr/>
            </p:nvSpPr>
            <p:spPr bwMode="auto">
              <a:xfrm>
                <a:off x="801689" y="3616325"/>
                <a:ext cx="5049673" cy="3052763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3359C9CD-345A-714A-1DE3-CCF544087204}"/>
                  </a:ext>
                </a:extLst>
              </p:cNvPr>
              <p:cNvSpPr/>
              <p:nvPr/>
            </p:nvSpPr>
            <p:spPr bwMode="auto">
              <a:xfrm>
                <a:off x="2658440" y="2620963"/>
                <a:ext cx="3183395" cy="995362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0EE07856-764C-A40B-06CB-B8783CA4F2BE}"/>
                  </a:ext>
                </a:extLst>
              </p:cNvPr>
              <p:cNvSpPr/>
              <p:nvPr/>
            </p:nvSpPr>
            <p:spPr bwMode="auto">
              <a:xfrm>
                <a:off x="801688" y="2620963"/>
                <a:ext cx="527103" cy="995362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Rechtwinkliges Dreieck 32">
              <a:extLst>
                <a:ext uri="{FF2B5EF4-FFF2-40B4-BE49-F238E27FC236}">
                  <a16:creationId xmlns:a16="http://schemas.microsoft.com/office/drawing/2014/main" id="{C20B3E15-34D9-E71C-7856-7C1D2449AEF7}"/>
                </a:ext>
              </a:extLst>
            </p:cNvPr>
            <p:cNvSpPr/>
            <p:nvPr/>
          </p:nvSpPr>
          <p:spPr bwMode="auto">
            <a:xfrm rot="5400000">
              <a:off x="2011779" y="1780648"/>
              <a:ext cx="253390" cy="360483"/>
            </a:xfrm>
            <a:prstGeom prst="rtTriangl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4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93AE3-C6C7-964F-9C81-F7C0239A2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F876775-E75D-CB7F-1425-0EF2A25F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32" y="595202"/>
            <a:ext cx="3090940" cy="107908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1B4E789-7072-E76A-98C9-87CCC74B7040}"/>
              </a:ext>
            </a:extLst>
          </p:cNvPr>
          <p:cNvSpPr txBox="1"/>
          <p:nvPr/>
        </p:nvSpPr>
        <p:spPr>
          <a:xfrm>
            <a:off x="690132" y="1772610"/>
            <a:ext cx="10976123" cy="290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Duale Berufsausbildung in Berufsschule und Ausbildungsbetrieb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2438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Erwerb einer umfassenden beruflichen Handlungskompetenz für eine qualifizierte Berufstätigkeit in ca. 330 staatlich anerkannten Ausbildungsberufen</a:t>
            </a:r>
          </a:p>
          <a:p>
            <a:pPr marL="452438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Förderung der Allgemeinbildung</a:t>
            </a:r>
          </a:p>
          <a:p>
            <a:pPr marL="452438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srgbClr val="000000"/>
                </a:solidFill>
                <a:latin typeface="Aptos" panose="020B0004020202020204" pitchFamily="34" charset="0"/>
              </a:rPr>
              <a:t>Zwei bis dreieinhalb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Jahre je nach Beruf und Vorkenntnissen</a:t>
            </a:r>
          </a:p>
        </p:txBody>
      </p:sp>
    </p:spTree>
    <p:extLst>
      <p:ext uri="{BB962C8B-B14F-4D97-AF65-F5344CB8AC3E}">
        <p14:creationId xmlns:p14="http://schemas.microsoft.com/office/powerpoint/2010/main" val="39779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35DCE88-5CC9-60FD-A0F1-BD5E06D2E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170" y="2142016"/>
            <a:ext cx="3110039" cy="3703285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DDE234A-26A1-4158-CDD2-FAC1FC0118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363" y="454025"/>
            <a:ext cx="10956925" cy="635000"/>
          </a:xfrm>
        </p:spPr>
        <p:txBody>
          <a:bodyPr>
            <a:normAutofit/>
          </a:bodyPr>
          <a:lstStyle/>
          <a:p>
            <a:r>
              <a:rPr lang="de-DE" dirty="0"/>
              <a:t>Vorstellung meiner Person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0346A1-C43B-0D88-706A-202BC15A13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029" y="2054831"/>
            <a:ext cx="7357299" cy="3893532"/>
          </a:xfrm>
        </p:spPr>
        <p:txBody>
          <a:bodyPr>
            <a:normAutofit/>
          </a:bodyPr>
          <a:lstStyle/>
          <a:p>
            <a:r>
              <a:rPr lang="de-DE" dirty="0"/>
              <a:t>Name: Sven Tesar (früher: Schiml)</a:t>
            </a:r>
          </a:p>
          <a:p>
            <a:r>
              <a:rPr lang="de-DE" dirty="0"/>
              <a:t>Grundschullehrer und qualifizierter Beratungslehrer</a:t>
            </a:r>
          </a:p>
          <a:p>
            <a:r>
              <a:rPr lang="de-DE" dirty="0"/>
              <a:t>Stammschule: GS Konrad-Celtis-Straße // Klasse 4e</a:t>
            </a:r>
          </a:p>
          <a:p>
            <a:r>
              <a:rPr lang="de-DE" dirty="0"/>
              <a:t>Beratungstag: Freitag </a:t>
            </a:r>
          </a:p>
          <a:p>
            <a:r>
              <a:rPr lang="de-DE" dirty="0"/>
              <a:t>Telefonnummer: 089/21 26 88 59</a:t>
            </a:r>
          </a:p>
          <a:p>
            <a:r>
              <a:rPr lang="de-DE" dirty="0"/>
              <a:t>Mail-Kontakt: </a:t>
            </a:r>
            <a:r>
              <a:rPr lang="de-D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Sven.Schiml@schulberatung.gsms-ob.de</a:t>
            </a:r>
            <a:r>
              <a:rPr lang="de-DE" dirty="0"/>
              <a:t> </a:t>
            </a:r>
          </a:p>
          <a:p>
            <a:r>
              <a:rPr lang="de-DE" dirty="0"/>
              <a:t>Beratungszentrum: GS an der St. Anna-Straße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23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B3594-E56B-B1EC-0F70-672589F89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DE477E-89E9-676B-BA19-87A0FC32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622" y="403622"/>
            <a:ext cx="6050756" cy="6050756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19E5D10-4F42-0D76-C4BE-A20FEFABC253}"/>
              </a:ext>
            </a:extLst>
          </p:cNvPr>
          <p:cNvGrpSpPr/>
          <p:nvPr/>
        </p:nvGrpSpPr>
        <p:grpSpPr>
          <a:xfrm>
            <a:off x="3246120" y="342781"/>
            <a:ext cx="6050756" cy="6172437"/>
            <a:chOff x="2466590" y="546525"/>
            <a:chExt cx="5374026" cy="5472113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E18664A7-4F0B-CEFA-BDD5-81379BA42D34}"/>
                </a:ext>
              </a:extLst>
            </p:cNvPr>
            <p:cNvSpPr/>
            <p:nvPr/>
          </p:nvSpPr>
          <p:spPr bwMode="auto">
            <a:xfrm flipH="1">
              <a:off x="5626506" y="1836919"/>
              <a:ext cx="2212560" cy="1128957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5" name="Gruppieren 1">
              <a:extLst>
                <a:ext uri="{FF2B5EF4-FFF2-40B4-BE49-F238E27FC236}">
                  <a16:creationId xmlns:a16="http://schemas.microsoft.com/office/drawing/2014/main" id="{4582E1DE-6E89-4DB6-51C9-409D97DE26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6590" y="546525"/>
              <a:ext cx="5374026" cy="5472113"/>
              <a:chOff x="792163" y="1196975"/>
              <a:chExt cx="5374026" cy="5472113"/>
            </a:xfrm>
          </p:grpSpPr>
          <p:grpSp>
            <p:nvGrpSpPr>
              <p:cNvPr id="6" name="Gruppieren 2">
                <a:extLst>
                  <a:ext uri="{FF2B5EF4-FFF2-40B4-BE49-F238E27FC236}">
                    <a16:creationId xmlns:a16="http://schemas.microsoft.com/office/drawing/2014/main" id="{3701F059-AF27-0ACA-A7DD-ACF85F2718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163" y="1196975"/>
                <a:ext cx="5374026" cy="5472113"/>
                <a:chOff x="792163" y="1196975"/>
                <a:chExt cx="5374026" cy="5472113"/>
              </a:xfrm>
            </p:grpSpPr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0C6BAF79-05F1-E5FF-FBA7-66BBC82EDC2C}"/>
                    </a:ext>
                  </a:extLst>
                </p:cNvPr>
                <p:cNvSpPr/>
                <p:nvPr/>
              </p:nvSpPr>
              <p:spPr bwMode="auto">
                <a:xfrm>
                  <a:off x="792163" y="1196975"/>
                  <a:ext cx="5374026" cy="1370051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hteck 8">
                  <a:extLst>
                    <a:ext uri="{FF2B5EF4-FFF2-40B4-BE49-F238E27FC236}">
                      <a16:creationId xmlns:a16="http://schemas.microsoft.com/office/drawing/2014/main" id="{FEF4F64F-750C-BA27-AE8D-2B09E0DFFBFF}"/>
                    </a:ext>
                  </a:extLst>
                </p:cNvPr>
                <p:cNvSpPr/>
                <p:nvPr/>
              </p:nvSpPr>
              <p:spPr bwMode="auto">
                <a:xfrm>
                  <a:off x="801688" y="3616325"/>
                  <a:ext cx="5362952" cy="3052763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4961E797-8718-308B-435C-420D29AB88CF}"/>
                    </a:ext>
                  </a:extLst>
                </p:cNvPr>
                <p:cNvSpPr/>
                <p:nvPr/>
              </p:nvSpPr>
              <p:spPr bwMode="auto">
                <a:xfrm flipH="1">
                  <a:off x="956008" y="2487369"/>
                  <a:ext cx="1763379" cy="1128957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7EE2B88C-2A66-60B8-1D49-93D8F20FF830}"/>
                    </a:ext>
                  </a:extLst>
                </p:cNvPr>
                <p:cNvSpPr/>
                <p:nvPr/>
              </p:nvSpPr>
              <p:spPr bwMode="auto">
                <a:xfrm>
                  <a:off x="801688" y="2567026"/>
                  <a:ext cx="577850" cy="1049299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Rechtwinkliges Dreieck 6">
                <a:extLst>
                  <a:ext uri="{FF2B5EF4-FFF2-40B4-BE49-F238E27FC236}">
                    <a16:creationId xmlns:a16="http://schemas.microsoft.com/office/drawing/2014/main" id="{03D98152-FBB7-484B-97AD-CAC4A4599A1F}"/>
                  </a:ext>
                </a:extLst>
              </p:cNvPr>
              <p:cNvSpPr/>
              <p:nvPr/>
            </p:nvSpPr>
            <p:spPr bwMode="auto">
              <a:xfrm rot="5400000">
                <a:off x="1404937" y="2587626"/>
                <a:ext cx="180975" cy="247650"/>
              </a:xfrm>
              <a:prstGeom prst="rtTriangle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5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E6AF7-F159-4A3A-E7AF-E48BB786E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8C02C9-9713-4ACD-EF95-4A4860E5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5" y="518032"/>
            <a:ext cx="3048264" cy="77425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2FCDE2A-5D63-0B98-10CA-6E601E504E9B}"/>
              </a:ext>
            </a:extLst>
          </p:cNvPr>
          <p:cNvSpPr txBox="1"/>
          <p:nvPr/>
        </p:nvSpPr>
        <p:spPr>
          <a:xfrm>
            <a:off x="659156" y="1530420"/>
            <a:ext cx="9768896" cy="331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Berufsausbildung an Berufsfachschulen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Berufsfachschulen des Gesundheitswesens (z.B. in der Pflege, Physiotherapie, Ergotherapie, Logopädie und zehn weiteren gesundheitlichen Fachrichtungen)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Berufsfachschulen für Kinderpflege, Sozialpflege, Holzbildhauer, Ernährung und Versorgung, Hotel- und Tourismusmanagement, </a:t>
            </a:r>
            <a:r>
              <a:rPr 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Musik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Fremdsprachenberufe, Informatik und in einigen weiteren Fachrichtungen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Förderung der Allgemeinbildung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000" dirty="0">
                <a:solidFill>
                  <a:srgbClr val="000000"/>
                </a:solidFill>
                <a:latin typeface="Aptos" panose="020B0004020202020204" pitchFamily="34" charset="0"/>
              </a:rPr>
              <a:t>Ein bis drei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Jahre je nach Fachrichtung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25710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F7175-D52D-404A-D881-FAA2B6D8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B50F12A-65F3-44DD-C902-0BBFC740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622" y="403622"/>
            <a:ext cx="6050756" cy="6050756"/>
          </a:xfrm>
          <a:prstGeom prst="rect">
            <a:avLst/>
          </a:prstGeom>
        </p:spPr>
      </p:pic>
      <p:grpSp>
        <p:nvGrpSpPr>
          <p:cNvPr id="12" name="Gruppieren 2">
            <a:extLst>
              <a:ext uri="{FF2B5EF4-FFF2-40B4-BE49-F238E27FC236}">
                <a16:creationId xmlns:a16="http://schemas.microsoft.com/office/drawing/2014/main" id="{E2985BB0-9197-C2A8-2BB5-95D5C006B553}"/>
              </a:ext>
            </a:extLst>
          </p:cNvPr>
          <p:cNvGrpSpPr>
            <a:grpSpLocks/>
          </p:cNvGrpSpPr>
          <p:nvPr/>
        </p:nvGrpSpPr>
        <p:grpSpPr bwMode="auto">
          <a:xfrm>
            <a:off x="2910362" y="92712"/>
            <a:ext cx="6371276" cy="6513675"/>
            <a:chOff x="288619" y="1185863"/>
            <a:chExt cx="6417448" cy="6362162"/>
          </a:xfrm>
        </p:grpSpPr>
        <p:grpSp>
          <p:nvGrpSpPr>
            <p:cNvPr id="13" name="Gruppieren 1">
              <a:extLst>
                <a:ext uri="{FF2B5EF4-FFF2-40B4-BE49-F238E27FC236}">
                  <a16:creationId xmlns:a16="http://schemas.microsoft.com/office/drawing/2014/main" id="{312BF1F6-2C55-4658-B96D-BF35511AB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619" y="1185863"/>
              <a:ext cx="6417448" cy="6362162"/>
              <a:chOff x="288541" y="1182034"/>
              <a:chExt cx="6417427" cy="6363231"/>
            </a:xfrm>
          </p:grpSpPr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A13B5A13-B8D8-5231-4D0C-8174F52956D2}"/>
                  </a:ext>
                </a:extLst>
              </p:cNvPr>
              <p:cNvSpPr/>
              <p:nvPr/>
            </p:nvSpPr>
            <p:spPr>
              <a:xfrm>
                <a:off x="4272450" y="1188385"/>
                <a:ext cx="2433517" cy="1481207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AE7D75A8-7209-115F-3FD0-9166451C418E}"/>
                  </a:ext>
                </a:extLst>
              </p:cNvPr>
              <p:cNvSpPr/>
              <p:nvPr/>
            </p:nvSpPr>
            <p:spPr>
              <a:xfrm>
                <a:off x="288542" y="2617484"/>
                <a:ext cx="6417426" cy="4927781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03A582A4-BA9C-7DD5-CB98-C72E04811BBE}"/>
                  </a:ext>
                </a:extLst>
              </p:cNvPr>
              <p:cNvSpPr/>
              <p:nvPr/>
            </p:nvSpPr>
            <p:spPr>
              <a:xfrm>
                <a:off x="2696154" y="2152234"/>
                <a:ext cx="749772" cy="449875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3722DB8F-6DC9-1814-BF52-8E51F9B0A610}"/>
                  </a:ext>
                </a:extLst>
              </p:cNvPr>
              <p:cNvSpPr/>
              <p:nvPr/>
            </p:nvSpPr>
            <p:spPr>
              <a:xfrm>
                <a:off x="288541" y="1182034"/>
                <a:ext cx="2407613" cy="1481206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AFB5C330-D964-0F2C-F398-DF02BBD4ED91}"/>
                  </a:ext>
                </a:extLst>
              </p:cNvPr>
              <p:cNvSpPr/>
              <p:nvPr/>
            </p:nvSpPr>
            <p:spPr>
              <a:xfrm>
                <a:off x="2708461" y="1182034"/>
                <a:ext cx="1676162" cy="227041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Rechtwinkliges Dreieck 13">
              <a:extLst>
                <a:ext uri="{FF2B5EF4-FFF2-40B4-BE49-F238E27FC236}">
                  <a16:creationId xmlns:a16="http://schemas.microsoft.com/office/drawing/2014/main" id="{D93FB397-9738-37A0-18D8-85AC9BF7AA8A}"/>
                </a:ext>
              </a:extLst>
            </p:cNvPr>
            <p:cNvSpPr/>
            <p:nvPr/>
          </p:nvSpPr>
          <p:spPr bwMode="auto">
            <a:xfrm rot="10800000">
              <a:off x="4025013" y="1399454"/>
              <a:ext cx="247527" cy="547119"/>
            </a:xfrm>
            <a:prstGeom prst="rtTriangl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Rechtwinkliges Dreieck 14">
              <a:extLst>
                <a:ext uri="{FF2B5EF4-FFF2-40B4-BE49-F238E27FC236}">
                  <a16:creationId xmlns:a16="http://schemas.microsoft.com/office/drawing/2014/main" id="{F81AC748-D2D9-6D8F-7C43-FB2D311B6563}"/>
                </a:ext>
              </a:extLst>
            </p:cNvPr>
            <p:cNvSpPr/>
            <p:nvPr/>
          </p:nvSpPr>
          <p:spPr bwMode="auto">
            <a:xfrm rot="5400000">
              <a:off x="2628286" y="1480820"/>
              <a:ext cx="297327" cy="161420"/>
            </a:xfrm>
            <a:prstGeom prst="rtTriangl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CCBA9-44B4-1E08-EAC8-EC279E1DC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61B5C8A-7BEF-9404-1ADF-C6B0CA88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88" y="566584"/>
            <a:ext cx="1639966" cy="5060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A1E6467-26C4-1431-A271-3D1CDA650D10}"/>
              </a:ext>
            </a:extLst>
          </p:cNvPr>
          <p:cNvSpPr txBox="1"/>
          <p:nvPr/>
        </p:nvSpPr>
        <p:spPr>
          <a:xfrm>
            <a:off x="1036403" y="1263123"/>
            <a:ext cx="1011919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Fachoberschule (FOS)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77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Allgemeinbildung, Fachtheorie und Fachpraxis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Übertritt in die Jahrgangsstufe 11 nach Erwerb eines mittleren Schulabschlusses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Halbjährige fachpraktische Ausbildung in Jahrgangsstufe 11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Auswahl unter insgesamt sieben Ausbildungsrichtungen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Je nach Abschluss zwei bzw. drei Jahre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Abschlüsse: 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Fachhochschulreife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(Jahrgangsstufen 11 und 12)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r>
              <a:rPr lang="de-DE" sz="2000" b="1" dirty="0">
                <a:solidFill>
                  <a:srgbClr val="000000"/>
                </a:solidFill>
                <a:latin typeface="Aptos" panose="020B0004020202020204" pitchFamily="34" charset="0"/>
              </a:rPr>
              <a:t>F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achgebundene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oder </a:t>
            </a:r>
            <a:r>
              <a:rPr lang="de-DE" sz="2000" b="1" dirty="0">
                <a:solidFill>
                  <a:srgbClr val="000000"/>
                </a:solidFill>
                <a:latin typeface="Aptos" panose="020B0004020202020204" pitchFamily="34" charset="0"/>
              </a:rPr>
              <a:t>A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llgemeine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Hochschulreife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(Jahrgangsstufe 13) </a:t>
            </a:r>
          </a:p>
        </p:txBody>
      </p:sp>
    </p:spTree>
    <p:extLst>
      <p:ext uri="{BB962C8B-B14F-4D97-AF65-F5344CB8AC3E}">
        <p14:creationId xmlns:p14="http://schemas.microsoft.com/office/powerpoint/2010/main" val="88238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62A09-6B8D-3650-33F7-9C32264F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B2ED581-76DB-60BD-5052-144F52744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10" y="583453"/>
            <a:ext cx="1639966" cy="50601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540CA14-A1FF-F80C-4F79-FBA49FF6490F}"/>
              </a:ext>
            </a:extLst>
          </p:cNvPr>
          <p:cNvSpPr txBox="1"/>
          <p:nvPr/>
        </p:nvSpPr>
        <p:spPr>
          <a:xfrm>
            <a:off x="912271" y="1325440"/>
            <a:ext cx="1036745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Berufsoberschule (BOS)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779"/>
              </a:buClr>
              <a:buSzTx/>
              <a:buFontTx/>
              <a:buNone/>
              <a:tabLst/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77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77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Allgemeinbildung und Fachtheorie unter Einbeziehung berufspraktischer Erfahrungen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Eintritt in die Jahrgangsstufe 12 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nach Erwerb einer Berufsausbildung oder mehrjähriger Berufserfahrung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Ausbildungsrichtung entsprechend beruflicher Vorbildung (Schulleitung kann in Ausnahmefällen Wechsel genehmigen)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Erwerb des mittleren Schulabschlusses in der Vorklasse möglich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Je nach Abschluss ein bzw. zwei Jahre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Abschlüsse: 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Fachhochschulreife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(Jahrgangsstufe 12)</a:t>
            </a:r>
          </a:p>
          <a:p>
            <a:pPr marL="910800" lvl="2" indent="-216000" defTabSz="685766">
              <a:spcBef>
                <a:spcPts val="375"/>
              </a:spcBef>
              <a:buFont typeface="Symbol" panose="05050102010706020507" pitchFamily="18" charset="2"/>
              <a:buChar char="-"/>
              <a:defRPr/>
            </a:pPr>
            <a:r>
              <a:rPr lang="de-DE" sz="2000" b="1" dirty="0">
                <a:solidFill>
                  <a:srgbClr val="000000"/>
                </a:solidFill>
                <a:latin typeface="Aptos" panose="020B0004020202020204" pitchFamily="34" charset="0"/>
              </a:rPr>
              <a:t>F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achgebundene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oder </a:t>
            </a:r>
            <a:r>
              <a:rPr lang="de-DE" sz="2000" b="1" dirty="0">
                <a:solidFill>
                  <a:srgbClr val="000000"/>
                </a:solidFill>
                <a:latin typeface="Aptos" panose="020B0004020202020204" pitchFamily="34" charset="0"/>
              </a:rPr>
              <a:t>A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llgemeine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Hochschulreife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(Jahrgangsstufe 13) </a:t>
            </a:r>
          </a:p>
        </p:txBody>
      </p:sp>
    </p:spTree>
    <p:extLst>
      <p:ext uri="{BB962C8B-B14F-4D97-AF65-F5344CB8AC3E}">
        <p14:creationId xmlns:p14="http://schemas.microsoft.com/office/powerpoint/2010/main" val="3213219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FA11A8C-A58D-9944-FE4F-00D0ECAF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78" y="2429838"/>
            <a:ext cx="835224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72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6E0B3-3FB4-116A-E478-5C71EBBE5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21EF217-6FDB-D195-B07C-1EE08FE54583}"/>
              </a:ext>
            </a:extLst>
          </p:cNvPr>
          <p:cNvSpPr txBox="1"/>
          <p:nvPr/>
        </p:nvSpPr>
        <p:spPr>
          <a:xfrm>
            <a:off x="1170895" y="736740"/>
            <a:ext cx="9850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Übergänge zwischen den weiterführenden Schularten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5A4505-134B-E9A6-2182-BAE7E6AA7FF6}"/>
              </a:ext>
            </a:extLst>
          </p:cNvPr>
          <p:cNvSpPr txBox="1"/>
          <p:nvPr/>
        </p:nvSpPr>
        <p:spPr>
          <a:xfrm>
            <a:off x="285904" y="1560878"/>
            <a:ext cx="11104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Ein Wechsel zwischen den weiterführenden Schularten ist bei entsprechender Leistungsentwicklung des Kindes möglich.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9BA1EEC-C72B-D567-8465-B6DBA08443DB}"/>
              </a:ext>
            </a:extLst>
          </p:cNvPr>
          <p:cNvSpPr txBox="1"/>
          <p:nvPr/>
        </p:nvSpPr>
        <p:spPr>
          <a:xfrm>
            <a:off x="285904" y="2508127"/>
            <a:ext cx="10980283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Nach einem Abschluss der Mittelschule (kann auch an Förderschulen erworben werden)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3600" marR="0" lvl="1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Berufsausbildung: Berufsschule, Berufsfachschule</a:t>
            </a:r>
          </a:p>
          <a:p>
            <a:pPr marL="453600" marR="0" lvl="1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 Anschluss: Fachschule bzw. Fachakademie oder Berufliche Oberschule (hier: BOS)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436643-C367-CC96-719C-C3B0DE588650}"/>
              </a:ext>
            </a:extLst>
          </p:cNvPr>
          <p:cNvSpPr txBox="1"/>
          <p:nvPr/>
        </p:nvSpPr>
        <p:spPr>
          <a:xfrm>
            <a:off x="285904" y="3937559"/>
            <a:ext cx="111041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Nach dem mittleren Schulabschluss (an Mittelschule, Realschule, Wirtschaftsschule, Berufsschule, Beruflicher Oberschule oder Gymnasium):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Berufsausbildung dual oder an Berufsfachschulen (mit Möglichkeit des Erwerbs der FHR durch bspw. BS+)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Berufliche Oberschule (hier: FOS)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Gymnasium (z.B. Einführungsklasse)</a:t>
            </a:r>
          </a:p>
        </p:txBody>
      </p:sp>
    </p:spTree>
    <p:extLst>
      <p:ext uri="{BB962C8B-B14F-4D97-AF65-F5344CB8AC3E}">
        <p14:creationId xmlns:p14="http://schemas.microsoft.com/office/powerpoint/2010/main" val="3831430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79FD2-002E-1330-05F0-8523CB812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62290E4-EC8F-9209-4B7C-27F231F9F80B}"/>
              </a:ext>
            </a:extLst>
          </p:cNvPr>
          <p:cNvSpPr txBox="1"/>
          <p:nvPr/>
        </p:nvSpPr>
        <p:spPr>
          <a:xfrm>
            <a:off x="1701572" y="102886"/>
            <a:ext cx="8788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Verschiedene Wege, verschiedene Ziele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07E3A7-9C21-0992-1A64-2F381DAE12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16" b="2223"/>
          <a:stretch>
            <a:fillRect/>
          </a:stretch>
        </p:blipFill>
        <p:spPr>
          <a:xfrm>
            <a:off x="1994558" y="796263"/>
            <a:ext cx="8202879" cy="4877604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8A23C0F-FEA0-FE1B-0FD0-B69820550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9054"/>
              </p:ext>
            </p:extLst>
          </p:nvPr>
        </p:nvGraphicFramePr>
        <p:xfrm>
          <a:off x="2710536" y="6241864"/>
          <a:ext cx="7733602" cy="54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43">
                  <a:extLst>
                    <a:ext uri="{9D8B030D-6E8A-4147-A177-3AD203B41FA5}">
                      <a16:colId xmlns:a16="http://schemas.microsoft.com/office/drawing/2014/main" val="3191356028"/>
                    </a:ext>
                  </a:extLst>
                </a:gridCol>
                <a:gridCol w="7283959">
                  <a:extLst>
                    <a:ext uri="{9D8B030D-6E8A-4147-A177-3AD203B41FA5}">
                      <a16:colId xmlns:a16="http://schemas.microsoft.com/office/drawing/2014/main" val="938478741"/>
                    </a:ext>
                  </a:extLst>
                </a:gridCol>
              </a:tblGrid>
              <a:tr h="180970">
                <a:tc>
                  <a:txBody>
                    <a:bodyPr/>
                    <a:lstStyle/>
                    <a:p>
                      <a:pPr algn="l"/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T="0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Das Abitur schließt die Berechtigung des Fachabiturs mit ein.</a:t>
                      </a:r>
                    </a:p>
                  </a:txBody>
                  <a:tcPr marL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644213"/>
                  </a:ext>
                </a:extLst>
              </a:tr>
              <a:tr h="170823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</a:txBody>
                  <a:tcPr marL="36000" marT="0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Ohne zweite Fremdsprache Fachgebundene Hochschulreife</a:t>
                      </a: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61327"/>
                  </a:ext>
                </a:extLst>
              </a:tr>
              <a:tr h="190027">
                <a:tc>
                  <a:txBody>
                    <a:bodyPr/>
                    <a:lstStyle/>
                    <a:p>
                      <a:pPr algn="l"/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***</a:t>
                      </a: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T="0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Fachgebundene Hochschulreife bei „sehr gut“ in Prüfungsgesamtnote der FAK und Ergänzungsprüfung</a:t>
                      </a:r>
                    </a:p>
                  </a:txBody>
                  <a:tcPr marL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006393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D618B781-159C-7F26-77FA-21BD9FC58ABC}"/>
              </a:ext>
            </a:extLst>
          </p:cNvPr>
          <p:cNvSpPr txBox="1"/>
          <p:nvPr/>
        </p:nvSpPr>
        <p:spPr>
          <a:xfrm>
            <a:off x="2058220" y="5709311"/>
            <a:ext cx="820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An Schulen zur sonderpädagogischen Förderung, die nach den Lehrplänen der allgemeinen Schulen unterrichten, können Abschlüsse der entsprechenden allgemeinen oder beruflichen Schulen erreicht werden.</a:t>
            </a:r>
          </a:p>
        </p:txBody>
      </p:sp>
    </p:spTree>
    <p:extLst>
      <p:ext uri="{BB962C8B-B14F-4D97-AF65-F5344CB8AC3E}">
        <p14:creationId xmlns:p14="http://schemas.microsoft.com/office/powerpoint/2010/main" val="567505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E853D-5F9E-C345-8C99-2BF8FBD06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1DF28CA-44EA-6963-2097-A2329EACEFEA}"/>
              </a:ext>
            </a:extLst>
          </p:cNvPr>
          <p:cNvSpPr txBox="1"/>
          <p:nvPr/>
        </p:nvSpPr>
        <p:spPr>
          <a:xfrm>
            <a:off x="2861814" y="2479311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Weitere Informationen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337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91846-FA98-8126-224B-A4449913E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3951775-9CAE-09D7-0DAB-F0C2442ECF5C}"/>
              </a:ext>
            </a:extLst>
          </p:cNvPr>
          <p:cNvSpPr txBox="1"/>
          <p:nvPr/>
        </p:nvSpPr>
        <p:spPr>
          <a:xfrm>
            <a:off x="1053764" y="588994"/>
            <a:ext cx="609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Weitere Informationen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BFB08F5-3E63-2371-CFF0-6E7669CE7428}"/>
              </a:ext>
            </a:extLst>
          </p:cNvPr>
          <p:cNvSpPr txBox="1"/>
          <p:nvPr/>
        </p:nvSpPr>
        <p:spPr>
          <a:xfrm>
            <a:off x="1053764" y="1267637"/>
            <a:ext cx="9653565" cy="4842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8A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B8AC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www.km.bayern.de/lernen/schularten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B8ACA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Detaillierte Informationen zu allen Schularten, auch mit Videos und Fakten zum Download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Rechtliche Grundlagen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B8AC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www.km.bayern.de/schulsuche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Schulsuche 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B8AC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B8A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B8AC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www.km.bayern.de/inklusion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B8AC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Informationen für Schülerinnen und Schüler mit sonderpädagogischem Förderbedarf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Hinweise auf Beratungsangebote (auch am Schulamt)</a:t>
            </a:r>
          </a:p>
          <a:p>
            <a:pPr marL="17280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B8AC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B8A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B8AC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www.schulberatung.bayern.de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B8ACA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B8AC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1B8ACA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B8A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B8AC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www.mein-bildungsweg.de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B8AC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917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51CA49A-40C7-FD5F-7A8A-7983E4168314}"/>
              </a:ext>
            </a:extLst>
          </p:cNvPr>
          <p:cNvSpPr txBox="1"/>
          <p:nvPr/>
        </p:nvSpPr>
        <p:spPr>
          <a:xfrm>
            <a:off x="1743073" y="781985"/>
            <a:ext cx="8875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Im Zentrum des bayerischen Schulsystems: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EDFF92A-8E04-486D-7B42-D45355288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68" y="1720914"/>
            <a:ext cx="3446463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A72DF33-66DE-4F79-0545-B9EC93492EC2}"/>
              </a:ext>
            </a:extLst>
          </p:cNvPr>
          <p:cNvSpPr txBox="1"/>
          <p:nvPr/>
        </p:nvSpPr>
        <p:spPr>
          <a:xfrm>
            <a:off x="1600504" y="5491240"/>
            <a:ext cx="9160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/>
                <a:ea typeface="+mn-ea"/>
                <a:cs typeface="+mn-cs"/>
              </a:rPr>
              <a:t>Ihr Kind und sein individueller Bildungsweg</a:t>
            </a:r>
          </a:p>
        </p:txBody>
      </p:sp>
    </p:spTree>
    <p:extLst>
      <p:ext uri="{BB962C8B-B14F-4D97-AF65-F5344CB8AC3E}">
        <p14:creationId xmlns:p14="http://schemas.microsoft.com/office/powerpoint/2010/main" val="1577681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2A7E-5828-53B5-F072-9AB9D8ECE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4DBB88A-CD6F-CA5F-1A0E-65C3612CF9B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032FD02-3554-8C13-0221-5E30E0DD2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468" y="0"/>
              <a:ext cx="9449064" cy="6858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6CD6B37-E3CE-AEFF-F31A-EDA9D51DB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9023"/>
            <a:stretch>
              <a:fillRect/>
            </a:stretch>
          </p:blipFill>
          <p:spPr>
            <a:xfrm>
              <a:off x="9783038" y="0"/>
              <a:ext cx="2408961" cy="68580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4CE6994-7431-B395-6D10-392E6A43B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83534"/>
            <a:stretch>
              <a:fillRect/>
            </a:stretch>
          </p:blipFill>
          <p:spPr>
            <a:xfrm>
              <a:off x="0" y="0"/>
              <a:ext cx="2879678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925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63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92B69BC-1A57-5E66-2F7F-1A8551D9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38" y="2274196"/>
            <a:ext cx="628552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3AFA435-C31F-CAE7-D428-BA262F7A3930}"/>
              </a:ext>
            </a:extLst>
          </p:cNvPr>
          <p:cNvSpPr txBox="1"/>
          <p:nvPr/>
        </p:nvSpPr>
        <p:spPr>
          <a:xfrm>
            <a:off x="975059" y="810150"/>
            <a:ext cx="10382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Jedes Kind ist einzigartig – </a:t>
            </a:r>
            <a:b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</a:b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der Bildungsweg ist individuell wählbar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146A98-7322-74A7-15CE-492EFD0EEA23}"/>
              </a:ext>
            </a:extLst>
          </p:cNvPr>
          <p:cNvSpPr txBox="1"/>
          <p:nvPr/>
        </p:nvSpPr>
        <p:spPr>
          <a:xfrm>
            <a:off x="975059" y="2105993"/>
            <a:ext cx="105301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Prinzip der Vielfalt</a:t>
            </a:r>
            <a:b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</a:b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Verschiedene Schularten für unterschiedliche Belange, Bedarfe und Bildungswege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Prinzip der Weiterführung</a:t>
            </a:r>
            <a:b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</a:b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Jeder Abschluss mit Anschluss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Prinzip der Durchlässigkeit</a:t>
            </a:r>
            <a:b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</a:b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Möglichkeit des Schulartwechsels</a:t>
            </a:r>
          </a:p>
          <a:p>
            <a:pPr marL="453600" marR="0" lvl="0" indent="-19800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Prinzip der inklusiven Schule</a:t>
            </a:r>
            <a:b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</a:b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Inklusion als Aufgabe aller Schularten</a:t>
            </a:r>
          </a:p>
        </p:txBody>
      </p:sp>
    </p:spTree>
    <p:extLst>
      <p:ext uri="{BB962C8B-B14F-4D97-AF65-F5344CB8AC3E}">
        <p14:creationId xmlns:p14="http://schemas.microsoft.com/office/powerpoint/2010/main" val="306471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41ECF1-C43B-EBEB-2264-E8EDFE00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45497" y="1495355"/>
            <a:ext cx="8219325" cy="4153851"/>
          </a:xfrm>
        </p:spPr>
        <p:txBody>
          <a:bodyPr/>
          <a:lstStyle/>
          <a:p>
            <a:pPr marL="0" indent="0">
              <a:buNone/>
            </a:pPr>
            <a:r>
              <a:rPr lang="de-DE" sz="5400" dirty="0"/>
              <a:t>Welche verschiedenen Schulformen gibt es in Bayern 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FCD300-AF8E-3D25-AF34-44748C812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48" y="1724700"/>
            <a:ext cx="2153819" cy="23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1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B6F7550-155A-2F89-F1AB-F55460E394FA}"/>
              </a:ext>
            </a:extLst>
          </p:cNvPr>
          <p:cNvSpPr txBox="1"/>
          <p:nvPr/>
        </p:nvSpPr>
        <p:spPr>
          <a:xfrm>
            <a:off x="865897" y="606300"/>
            <a:ext cx="609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Das bayerische Schulsystem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D88F65-5598-B468-63E3-7522D0007BA7}"/>
              </a:ext>
            </a:extLst>
          </p:cNvPr>
          <p:cNvSpPr txBox="1"/>
          <p:nvPr/>
        </p:nvSpPr>
        <p:spPr>
          <a:xfrm>
            <a:off x="876914" y="216585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B8AC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www.km.bayern.de/schulsystem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B8ACA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BB138A5-1BFF-173C-A498-93775E6F9A3B}"/>
              </a:ext>
            </a:extLst>
          </p:cNvPr>
          <p:cNvGrpSpPr/>
          <p:nvPr/>
        </p:nvGrpSpPr>
        <p:grpSpPr>
          <a:xfrm>
            <a:off x="800140" y="2677098"/>
            <a:ext cx="3862127" cy="2608253"/>
            <a:chOff x="764622" y="2831334"/>
            <a:chExt cx="3862127" cy="2608253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4784378-CAE4-4782-37A0-ED94FCC43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4539" y="3860586"/>
              <a:ext cx="2792210" cy="1579001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FA17F2A-B3B5-5255-DD11-EC673E235D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06" r="9001" b="9313"/>
            <a:stretch>
              <a:fillRect/>
            </a:stretch>
          </p:blipFill>
          <p:spPr bwMode="auto">
            <a:xfrm>
              <a:off x="764622" y="2831334"/>
              <a:ext cx="1394684" cy="130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CE89F2BF-9344-8994-9826-C21F03C04E15}"/>
              </a:ext>
            </a:extLst>
          </p:cNvPr>
          <p:cNvSpPr txBox="1"/>
          <p:nvPr/>
        </p:nvSpPr>
        <p:spPr>
          <a:xfrm>
            <a:off x="865897" y="1756042"/>
            <a:ext cx="496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Weitere Informationen und Video unter:</a:t>
            </a:r>
            <a:endParaRPr lang="de-DE" sz="2000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0AA29DE-D25A-D5BF-C83F-CE48106BB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460" y="218364"/>
            <a:ext cx="3533465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2518E0-C363-35DB-5FA3-CA5F8800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831" y="1449314"/>
            <a:ext cx="628552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828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04_BaySTMUK_Schulberatung_Master_mitWappen" id="{CF4174B8-CAAB-034E-B1D6-3A87B6F7C624}" vid="{A1E9D2B7-17AA-E14E-991B-CD2EE3AB1739}"/>
    </a:ext>
  </a:extLst>
</a:theme>
</file>

<file path=ppt/theme/theme2.xml><?xml version="1.0" encoding="utf-8"?>
<a:theme xmlns:a="http://schemas.openxmlformats.org/drawingml/2006/main" name="Inhalt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04_BaySTMUK_Schulberatung_Master_mitWappen" id="{CF4174B8-CAAB-034E-B1D6-3A87B6F7C624}" vid="{5D34D17B-69C9-2846-BCDC-133430C140B3}"/>
    </a:ext>
  </a:extLst>
</a:theme>
</file>

<file path=ppt/theme/theme3.xml><?xml version="1.0" encoding="utf-8"?>
<a:theme xmlns:a="http://schemas.openxmlformats.org/drawingml/2006/main" name="Kapiteltrenner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04_BaySTMUK_Schulberatung_Master_mitWappen" id="{CF4174B8-CAAB-034E-B1D6-3A87B6F7C624}" vid="{AAC0F20F-771A-6A45-9404-970A9BF0BBB3}"/>
    </a:ext>
  </a:extLst>
</a:theme>
</file>

<file path=ppt/theme/theme4.xml><?xml version="1.0" encoding="utf-8"?>
<a:theme xmlns:a="http://schemas.openxmlformats.org/drawingml/2006/main" name="1_Inhalt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23_BaySTMUK_Schulberatung_Master_4zu3_mitWappen" id="{9238AE22-F825-6B46-ACCD-50A74434E17E}" vid="{4C451DC2-2A7D-024B-87DA-E2B08D2D837E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1_Kapiteltrenner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04_BaySTMUK_Schulberatung_Master_mitWappen" id="{CF4174B8-CAAB-034E-B1D6-3A87B6F7C624}" vid="{AAC0F20F-771A-6A45-9404-970A9BF0BBB3}"/>
    </a:ext>
  </a:extLst>
</a:theme>
</file>

<file path=ppt/theme/theme7.xml><?xml version="1.0" encoding="utf-8"?>
<a:theme xmlns:a="http://schemas.openxmlformats.org/drawingml/2006/main" name="1_Titel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04_BaySTMUK_Schulberatung_Master_mitWappen" id="{CF4174B8-CAAB-034E-B1D6-3A87B6F7C624}" vid="{A1E9D2B7-17AA-E14E-991B-CD2EE3AB1739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f:fields xmlns:f="http://schemas.fabasoft.com/folio/2007/fields" autoupdate="false" catsources="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D54A4F7D43D2419CF0B0EF2741B8D5" ma:contentTypeVersion="15" ma:contentTypeDescription="Ein neues Dokument erstellen." ma:contentTypeScope="" ma:versionID="61899d54ea3cb60123cd064f9efa6c9a">
  <xsd:schema xmlns:xsd="http://www.w3.org/2001/XMLSchema" xmlns:xs="http://www.w3.org/2001/XMLSchema" xmlns:p="http://schemas.microsoft.com/office/2006/metadata/properties" xmlns:ns2="a9f20710-531c-472a-bb00-4c8be0a48d44" xmlns:ns3="8f90b922-8a3f-4d76-a2ee-096d7c70d0dd" targetNamespace="http://schemas.microsoft.com/office/2006/metadata/properties" ma:root="true" ma:fieldsID="1d16d035bf27bfcb16966822e09ec8ee" ns2:_="" ns3:_="">
    <xsd:import namespace="a9f20710-531c-472a-bb00-4c8be0a48d44"/>
    <xsd:import namespace="8f90b922-8a3f-4d76-a2ee-096d7c70d0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20710-531c-472a-bb00-4c8be0a48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fb5d8214-0303-45a2-9239-1d6594571b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0b922-8a3f-4d76-a2ee-096d7c70d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66faa7-6472-4abc-8bc4-c2b982ec4368}" ma:internalName="TaxCatchAll" ma:showField="CatchAllData" ma:web="8f90b922-8a3f-4d76-a2ee-096d7c70d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9DAB6-2135-4BF9-9594-2BDA1AC448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customXml/itemProps3.xml><?xml version="1.0" encoding="utf-8"?>
<ds:datastoreItem xmlns:ds="http://schemas.openxmlformats.org/officeDocument/2006/customXml" ds:itemID="{7E6253EE-76DB-4088-8B17-09160C56467A}">
  <ds:schemaRefs>
    <ds:schemaRef ds:uri="8f90b922-8a3f-4d76-a2ee-096d7c70d0dd"/>
    <ds:schemaRef ds:uri="a9f20710-531c-472a-bb00-4c8be0a48d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Titel</Template>
  <TotalTime>0</TotalTime>
  <Words>1084</Words>
  <Application>Microsoft Office PowerPoint</Application>
  <PresentationFormat>Breitbild</PresentationFormat>
  <Paragraphs>170</Paragraphs>
  <Slides>41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41</vt:i4>
      </vt:variant>
    </vt:vector>
  </HeadingPairs>
  <TitlesOfParts>
    <vt:vector size="54" baseType="lpstr">
      <vt:lpstr>Aptos</vt:lpstr>
      <vt:lpstr>Aptos Display</vt:lpstr>
      <vt:lpstr>Aptos ExtraBold</vt:lpstr>
      <vt:lpstr>Aptos Light</vt:lpstr>
      <vt:lpstr>Arial</vt:lpstr>
      <vt:lpstr>Symbol</vt:lpstr>
      <vt:lpstr>Titel</vt:lpstr>
      <vt:lpstr>Inhalt</vt:lpstr>
      <vt:lpstr>Kapiteltrenner</vt:lpstr>
      <vt:lpstr>1_Inhalt</vt:lpstr>
      <vt:lpstr>Office</vt:lpstr>
      <vt:lpstr>1_Kapiteltrenner</vt:lpstr>
      <vt:lpstr>1_Titel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Metzler</dc:creator>
  <cp:lastModifiedBy>Eva Helle</cp:lastModifiedBy>
  <cp:revision>49</cp:revision>
  <dcterms:created xsi:type="dcterms:W3CDTF">2024-09-20T08:11:59Z</dcterms:created>
  <dcterms:modified xsi:type="dcterms:W3CDTF">2026-07-15T07:08:17Z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$NOPARSEFILE">
    <vt:bool>true</vt:bool>
  </property>
</Properties>
</file>